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4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336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6" r:id="rId34"/>
    <p:sldId id="290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28" r:id="rId47"/>
    <p:sldId id="329" r:id="rId48"/>
    <p:sldId id="291" r:id="rId49"/>
    <p:sldId id="292" r:id="rId50"/>
    <p:sldId id="295" r:id="rId51"/>
    <p:sldId id="294" r:id="rId52"/>
    <p:sldId id="293" r:id="rId53"/>
    <p:sldId id="297" r:id="rId54"/>
    <p:sldId id="296" r:id="rId55"/>
    <p:sldId id="348" r:id="rId56"/>
    <p:sldId id="349" r:id="rId57"/>
    <p:sldId id="350" r:id="rId58"/>
    <p:sldId id="351" r:id="rId59"/>
    <p:sldId id="352" r:id="rId60"/>
    <p:sldId id="298" r:id="rId61"/>
    <p:sldId id="301" r:id="rId62"/>
    <p:sldId id="302" r:id="rId63"/>
    <p:sldId id="299" r:id="rId64"/>
    <p:sldId id="300" r:id="rId65"/>
    <p:sldId id="303" r:id="rId66"/>
    <p:sldId id="305" r:id="rId67"/>
    <p:sldId id="304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53" r:id="rId89"/>
    <p:sldId id="354" r:id="rId90"/>
    <p:sldId id="330" r:id="rId91"/>
    <p:sldId id="331" r:id="rId92"/>
    <p:sldId id="333" r:id="rId93"/>
    <p:sldId id="332" r:id="rId94"/>
    <p:sldId id="355" r:id="rId95"/>
    <p:sldId id="356" r:id="rId96"/>
    <p:sldId id="357" r:id="rId97"/>
    <p:sldId id="358" r:id="rId98"/>
    <p:sldId id="359" r:id="rId99"/>
    <p:sldId id="360" r:id="rId100"/>
    <p:sldId id="364" r:id="rId101"/>
    <p:sldId id="363" r:id="rId102"/>
    <p:sldId id="361" r:id="rId103"/>
    <p:sldId id="362" r:id="rId104"/>
    <p:sldId id="326" r:id="rId105"/>
    <p:sldId id="327" r:id="rId1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</inkml:channelProperties>
      </inkml:inkSource>
      <inkml:timestamp xml:id="ts0" timeString="2021-06-27T05:12:17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21294 5704 11042,'0'0'1592,"0"0"-1032,0 0-352,0 0 344,-8-43 785,8 40-337,0 3-528,0 0-192,0 0-120,0 0-72,0 0 0,0 0 64,0 0 128,0 0 128,0 0-24,0 0-63,0 0-105,0 0-24,0 3 8,0-3 40,0 0 56,0 0-32,0 0 32,0 0 16,0 0 88,0 0 64,0 0-40,0 0-80,0 0-72,0 0-40,0 0-8,0 0 1,0 0-57,0 0 16,0 0-56,0 0-64,0 0 64,0 2-16,0-2-32,0 0-24,0 0-40,0 4 64,0-4 32,0 0 8,0 0 24,0 3-40,-4-3-16,4 4-48,-8-1-32,4 3-8,-4 3 16,0-2-8,0 3 48,1 2-48,-2-2 40,1 0-32,0-1 40,5 0-40,-6 0 32,5 5-48,-4-2 16,5 1 32,-1 3-40,0 0 8,-5 2-8,5 8 40,-3-1-48,-1 7 8,-1 9 40,-2 4-40,-1 3 0,-1 3 48,2 2-48,-1-2 0,0 0 0,4 3 40,-5-6-48,6 5 0,-1 1 16,0 3 32,4 7-48,-4 0 80,4 2-72,-4-3-8,0 4 0,-4 3-8,0-3 8,0 0 0,0 3 0,1-4-8,2-2 8,5-1 0,0 0 0,4-5 0,0-1 48,0-2-40,0-5-8,0 1 48,0-1-48,0-2 8,-4 0-8,1-4 40,3-3-40,0 4 0,-4-3 8,4-2-8,0 2 0,0-1 8,0 3 40,-4 4-32,-1 0 128,5 3-72,-4-5-64,0 2 40,0-3-40,4-4 0,0-3 8,0-2 56,0-2 32,0 1 112,0 0-24,0 3 48,0-6-144,0 2 32,0-2-40,0 0-40,0 0-8,0-3-32,0 6 56,0-4 32,0 1 0,0-1-48,0 1 0,0-3 0,0 2 1,0-2-41,0 0 0,0-4 64,0 4-72,0-1 8,0 2 56,0 1-16,-3 4 32,-5 0-16,-9 3 8,6-3 32,3 3 16,-1-3 16,2 1-32,3-2 8,0-3-56,0-2-48,4-4 0,0-6 40,0-3-40,0-6-8,0-7-144,0-3-320,4-3-473,8-16-335,4-44-904,-1 2-2401,-15-2-5994</inkml:trace>
  <inkml:trace contextRef="#ctx0" brushRef="#br0" timeOffset="2023.7583">21940 6191 2696,'0'0'1496,"0"0"-1496,0 0 40,0 0-40,0 0 192,0 0-96,0 0-88,0-29 161,0 24-169,0 1-553,4-3-1511</inkml:trace>
  <inkml:trace contextRef="#ctx0" brushRef="#br0" timeOffset="2113.7035">21940 6191 1744,'12'-66'1304,"-12"66"-992,0-4-312,0 4-1752</inkml:trace>
  <inkml:trace contextRef="#ctx0" brushRef="#br0" timeOffset="2489.9954">21976 6105 3688,'0'0'2449,"0"0"-1009,0 0-672,0 0 505,0 0 71,0 0-240,0 0-128,0 0-88,20-41 97,-16 38 151,0-1 72,-4 1-320,0 3-23,0-4-105,0 4-248,0 0-120,0 0-64,0 0-88,0 0-48,0 0-120,0 0-64,0 0-16,0 0-56,0 7-80,-4 10 104,-5 5 40,-10 12 0,-1 7-56,-12 10 56,4 7 80,-8-2 8,4-1 40,0-4 64,8-7 8,9-9 80,2-10 24,9-6 56,4-9-64,0-7-80,0 0 1,0-3-97,0 0 40,0 0-136,0-3-24,0-12-737,0-14-1015,4 0-2201,4-2-2720</inkml:trace>
  <inkml:trace contextRef="#ctx0" brushRef="#br0" timeOffset="3077.4848">21980 6064 9097,'0'0'2081,"0"0"-1121,0 0-480,0 0 824,0 0 313,0 0-361,-8-16-184,8 6-159,-4 1-17,4-7-112,0-2-224,0-2-128,12 1-16,4 3-184,7 0-224,5 4-8,0 8 0,-4 4 0,-3 0 8,-14 13-8,-7 10-128,-11 5 128,-22 9 104,-7 4 112,1 1-96,3-6-48,8-2 16,12-8-88,12-4-64,4-6-152,16 4-320,16-3-176,4 3-488,7 1 47,-2 6 25,-9-2 696,-13 1 432,-15 3 72,-4-8 576,-12 1 585,-16 0-97,-4-2 32,0-4-240,-3-4-192,3 1-271,0-1-241,0 2-136,4-5-80,-4 0-8,1-2-408,3 0-337,3-2-391,9-1-400,4-4-1009,5 0-1648,7 0-3240</inkml:trace>
  <inkml:trace contextRef="#ctx0" brushRef="#br0" timeOffset="3265.4499">22267 6515 18595,'0'0'4089,"0"0"-3304,0 0-265,0 0 264,0 0-312,0 0-472,0-7-648,0 4-1377,8 1-1944,0-1-4776</inkml:trace>
  <inkml:trace contextRef="#ctx0" brushRef="#br0" timeOffset="5076.1018">22825 6411 17971,'0'0'4025,"0"0"-3081,0 0-247,0 0 327,0 0 240,0 0-440,0 0-368,-24-29-168,16 29-160,-5 0-16,-2 0-104,-1 0 8,0 9-16,5 4 0,-6 3-8,6-1-40,-2 4 0,5 1-120,1 2-168,3-1-184,-1 6-296,5-6-208,0 2-288,0-4-353,9-6 81,10-7-41,5-6 689,4 0 544,4-4 392,-4-11 192,0-2 600,-4 2 337,-9 3-17,2-5-192,-6 5-72,6-5-176,-2 5-175,-2 0-89,2 2-56,2-3-152,-13 10 16,3 0 24,-3 0-64,-4 3-40,0 0-128,0 0 56,0 0-64,0 0-64,0 0-8,0 0 16,0 6-56,0 3-88,0-2-104,0-1 72,0 1 64,-4-3-40,0-4 104,1 0 32,3 0 56,-4 0 16,4 0 192,0 0 96,0 0-48,0 0-40,0 0-32,0 0-24,0 0-24,0 0-32,0 0 8,0-4-16,0 1-32,0-4 24,0 4-24,-4 0 64,-1-3-40,1-1 0,4 4-24,0-4-48,0 7-16,0-3 8,0 3-40,0 0-16,0 0-56,0 0 40,0 0-8,0 0 40,0 0 40,0 0 8,0 0-8,0 0 0,0 0-48,0 0 56,0 0 0,0 0 0,0 0 48,0 0-32,0 0 32,0 0 32,0 0-32,0-2 48,0-2-24,0 4-8,0-3 56,0 3 48,0-3 24,0 3 32,0 0-40,0 0 48,0 0-40,0 0-72,0 0 0,-8 0-24,1 0 24,3 10-48,-5-5-24,1 8-40,5-3-8,-1 3-8,4-3-184,0 2-232,0-3-184,4 1-72,-1 0-296,1-8-120,-4-2 151,4 0 337,0 0 472,1-9 136,3-7 264,3-5 32,2-3 88,-6 2 104,5 0-151,-3 1-145,2 4-80,-3 2-56,0 2-8,4 3-48,4 4 0,4 2-64,4 4-48,4 0 112,0 0 8,4 0 40,-4 0-48,-5 7 88,-3-4-16,-12-3 192,1 3 56,-9-3 24,0 0 80,0 4-56,0-1-128,0 1-128,0 8-104,-5 0 72,1 7-72,-4 3 40,1 0-40,-1 1-8,3-3-96,1 1-120,0-1-288,0-2-160,-3-5-232,7-7 47,0-6 249,0 0 280,15-15 312,13-14 16,8-9 80,4-6 32,4-4 24,-5-3 24,-2 2 32,-18 6-56,-6-2 144,-13 7-47,0 0-97,-17 7-40,-7 4-96,5 9 40,-5 4 120,0 5 24,3 6 80,2 3-96,-5 0 56,4 10-152,1 6-80,-2 6 0,6 3 16,6 7-16,5 6 0,4 1 0,0 2-80,21 2-160,3-1-176,7-1-344,5-5-281,4-11-439,8-3-392,-1-12-457,5-10 369,4-4 1095,-4-18 865,0-4 257,-4-5 1287,-9 0 624,-7-1-263,-12 2-465,-8 13-272,-3 0-175,-9 10-129,0 7-264,-21 0-288,-10 17-48,-14 14 8,-2 8-16,3 5-136,16-3-120,20 0-112,28 4 32,55-13-16,49-20-216,16-12-360,0-28-456,-21-9-713,-36-6-727,-23 18-2305,-19 4-5354</inkml:trace>
  <inkml:trace contextRef="#ctx0" brushRef="#br0" timeOffset="6332.9636">20912 7382 6185,'0'0'1816,"0"0"-1248,0 0-376,0 0 761,0 0 207,-13 0-280,9 0-56,0 0-168,0 3-72,4-3 57,-3 0-33,3 4-8,0-4 160,0 0-40,0 0-96,0 0-104,0 0-79,7 0-97,10 2 8,7 2 80,11-1-56,21-1-8,40 1-112,35 7 168,21 3 128,11 3-8,-3 3-112,-12 3-48,7 1-87,0-1-81,-3 0-104,7-2-8,0-2-88,1-2 56,0-4-64,-5-3-8,-7-2 96,-10 0-96,-9-1-64,-11-3 64,-2 1-16,-8-2-32,-8 1 48,-24-3 72,-16 0-72,-17 0 8,-3 0-8,0 0 0,-4 0 8,-4 0 0,-12 0 40,-12 0-48,-4 0-104,-4 0 0,0 0 40,0 0 64,3 0-16,1 0-112,0 0-225,9 0-311,-2 4-256,6-1-496,-2-3-3025,-7 0-4569</inkml:trace>
  <inkml:trace contextRef="#ctx0" brushRef="#br0" timeOffset="7840.0727">21409 5581 6249,'0'0'1304,"0"0"-976,0 0-248,0 0 880,0 0 281,0 0-257,0 0-8,0 0-8,-63 0 73,63 0-1,0 0-80,0 0 0,0 0-120,4 0-280,12-3-239,8-1-65,16-1-80,23 5-104,33-3 96,40 3-24,15 0-24,5 12-112,-5 4 224,-8 3-168,-3 0 56,-4 3-24,-1-2-32,-8 1 8,-7-1-8,-4-1-16,-8-3-40,-9 0 0,-23-7-8,-13 0 0,-14 1 0,-6-4 0,13 1 0,0-1 8,11 4-8,-3-1 0,1-2-72,-10 2 16,1-3 8,-12 1-56,-8-4-16,-8 0 104,-9-3-40,-3 0 56,0 0 0,0 0 56,1 0-56,2 0 0,5 4 0,0-1 0,8-1-112,0 8 8,-4-7 56,0 4-32,-5-4 72,1 3-40,-4-6-8,-4 3 40,4-3-120,0 4 64,5-4-48,-2 0 56,5 5-40,4 2 104,-1-4-48,1 7 40,0-3 0,-4-2 0,-4 2 8,-7-4 0,-6 1 72,-3-4-16,-8 0 136,0 0 128,0 0 48,0 0-72,0 0-48,0 0-88,0 0-88,9 3-72,-2-3 0,1 2 0,0 2 8,4-4 0,-4 3 80,-4-3-40,0 0 24,0 3 64,4-3-8,4 0 8,4 3-24,3 4-24,9-3-32,4 4-56,-4 1 8,4 4-8,-12-6 8,-4 0-8,-4-5 8,-8 1-8,0-3 16,-4 0 80,0 0 104,0 0 48,0 0-80,0 0-32,0 0-136,4 0 0,0 4-16,5-4-176,-6 0-184,1 3-232,-4-3-536,-4 2-897,-12-2-2111,1 4-946</inkml:trace>
  <inkml:trace contextRef="#ctx0" brushRef="#br0" timeOffset="9288.185">20919 9649 10722,'0'0'2032,"0"0"-1520,0 0-464,0 0 176,0 0 793,4-20 391,-4 17-488,0 3-80,0-4-248,0 4 73,0 0-105,0-3-112,0 3 40,0 0 0,0-2-8,0 2-56,4-3-72,9-1-80,-2 1-72,9 1-40,4-5 16,8 3 72,4-2 65,11 3 95,22-1 0,22 1-72,33 3 0,11 0 32,9 3-56,-4 14-56,-9-1-16,4 3-24,5-1 8,-9-1-168,5 2 104,-5 0 56,-3 0-96,-5-4 0,-3 2-48,-4-2 32,-4 2-56,-9-8-8,-4 0-40,-7-2-56,4-1 56,0-3 0,3 4 8,9-7 0,3 2 80,9 1-88,-4-3-8,-4 4 8,-1-4-96,-15 0-120,-17 0 120,-23 0 40,-16 0 56,-8 3 8,4-3-8,-4 0 96,4 4 8,-4-4-40,-4 3-56,-4 0-8,-1 0 16,-3 3-16,1-3-72,-2 4-192,5-4-288,-4-1-144,-1-2-456,2 0-329,-1-12-527,-8-10-1681,-5-3-2512</inkml:trace>
  <inkml:trace contextRef="#ctx0" brushRef="#br0" timeOffset="15527.8179">24869 5874 6065,'0'0'864,"0"0"-672,0 0-48,0 0 368,0 0 760,0 0 257,17-26 7,-17 26-656,0 0-344,0 0 153,0 0 63,4 0 152,-4 0-136,0 0 40,0 0-176,0 0-192,0 0-71,0 0-145,0 0-32,0 0 8,0 0-8,0 0 24,0 0-16,0 0-48,0 0 40,0 0-48,0 0 0,0 0 0,0 3-16,0 3 64,4 8 48,3 1-32,-3 11 80,5 2-72,-5 4-40,3 3 8,-3 3-8,0-1-40,1-1 16,-5-1-40,0 0 40,0-7 49,0 5-57,0-2-32,0 4 16,0 3 88,0 0-120,0 6-48,0 1 0,-5-4-40,-3 3 88,1-2-16,3-1-32,-5-3 24,1 0-64,1-3 40,3 4 16,-4-5 32,3 4 8,1 1 56,-3-1-88,3 6 8,0 0 8,0 4-16,-1 3-16,1-3-8,1 2-32,-1-3-8,0-2 40,0-3-40,4-5-8,0 2 48,-4 0 16,4-1-64,-4-1 48,4 4 16,-4-2 8,-4 2-72,4 0 96,4-3-88,-4 1 0,4-2 40,0 1-40,0 0-8,0-3 0,0 4-48,0-1 48,0 3 8,0-3 0,0 3-8,0-3 0,-4 3 0,-3 1 0,2 3 8,-3 2 0,0 1 0,4 2 56,-4-2-64,0 3 0,4-3 56,0-1-56,0 4-8,1-7 8,-1 1 48,-1-4-48,5-3 8,-4-3 56,0 1-56,4-5-8,0 0 0,0 1 0,0-3-48,0-4 0,0 3 48,4-5 0,0 0 8,1 2-8,-1-4 0,-1 6 0,1-2 0,-4 1 0,4-1 8,0 3 0,0 1 32,5-4-40,-6 1-8,1 0 0,0-2-8,0 5 16,-4 0-8,0-4 8,0 4 0,0 0-8,0-5 8,0-2 0,0 1 32,0-7-32,0 3-8,0-3 8,0-1 0,0-2 16,0 6 32,0 0-48,0 7 0,0-4 16,0 3-8,0 1 0,4-1 0,0-3 48,-4 1 8,5-8-64,-5 2 16,3-8-16,-3-3 8,0-2-8,0-4 48,0 3-48,0-3 0,0 0-8,0 0 8,0 0-8,0 0-280,0-3-376,0-39-816,0 4-2689,0-10-8642</inkml:trace>
  <inkml:trace contextRef="#ctx0" brushRef="#br0" timeOffset="16306.339">24340 7602 6665,'0'0'1856,"0"0"-1240,0 0-327,0 0 23,0 0 192,0 0 464,-4 5 256,4-5-144,0 0-15,0 0-33,0 0-80,0 0-80,-4 0-216,4 0-72,0 0-239,0 4 55,4 1-112,11-1-96,17 5-56,9-2 24,10 0-160,9-2-168,7 1-224,2-3 80,-2 1-160,-7-1-201,-8-3-87,-16 0-1080,-17 0-569,-10 0-119,-9 0-2513</inkml:trace>
  <inkml:trace contextRef="#ctx0" brushRef="#br0" timeOffset="17112.8422">22032 8140 16227,'0'0'2713,"0"0"-1697,0 0-472,0 0 112,0 0 288,0 0-288,-92-62-320,68 62-208,-8 17-80,-7 10-48,-2 4 0,1 7 8,5 3-16,7 1-48,4-1-56,12-7-168,12-1-232,0-5 56,12-2-8,20 3-96,3-8-104,10 4-88,-6-2-81,-3 3 161,-12-4 248,-12-1 424,-12 2 104,-8 0 656,-20-5 625,-8 1-17,0-6 8,-3 0-191,-5-6-361,8-2-368,0 2-264,12-4-192,8 1-296,12 5-1128,4 0-2345,0-2-4785</inkml:trace>
  <inkml:trace contextRef="#ctx0" brushRef="#br0" timeOffset="17292.7371">22123 8823 19428,'0'0'4241,"0"0"-3369,0 0-64,0 0-368,0 0-40,0 0-376,0 0-24,-48-38-1024,44 38-1609,0 0-4424</inkml:trace>
  <inkml:trace contextRef="#ctx0" brushRef="#br0" timeOffset="18711.0011">22490 8651 16683,'0'0'3105,"0"0"-1785,0 0-144,0 0 97,0 0 127,0 0-336,0 0-384,-28-66-272,24 66-152,4 0-160,-4 0-96,1 4 0,-2 5-56,-3 3 48,-4 8-40,5-5 40,-2 7-88,1 1-208,4-5-264,4 1-120,0 1-136,0-2-288,4 2-313,8-8-135,8-5-400,8-7-545,4 0 889,4-7 1016,-1-8 600,-3-2 768,-4 2 944,-8 3 104,1-2-223,-6 2-449,-2 3 80,2-1-143,5 0-169,-4 1-200,0 2-256,-4 1-120,0 3-48,-8 3-8,-4 0-80,0 0-72,0 0-120,0 0-8,0 0-72,0 13-16,0 6 40,-4 3-16,-4 6-104,-4 2-200,4-3-248,0 2-80,4-3-104,0-7-97,4-4-239,0-2-88,0-9-72,4-4-161,8 0 521,4-4 648,0-11 288,0-5 352,4-5 416,-5 0-40,-6-1-135,3-2-233,-5 2-8,-7 7 112,4 3-80,-4 3-136,5 8-80,-1-5-112,0 6-40,3 1-8,1-3 0,5 6-8,-2-3 16,6-1 88,2 2 176,-6-2 192,2 4 128,-2 0-16,-2 0-79,-7 0-73,4 0-144,-8 0-40,8 6 0,-4 4-16,4 7-88,-4 1-48,-4 1-96,4 4 0,-4-1-48,0 3 0,4-6-152,0 0-152,-4 1-144,4-8-272,0 1-225,0-7 89,7-6-264,10 0 152,7-19 416,7-10 79,10-9 233,-2-6 288,2-7 40,-6-6 184,-11 0 305,-4-7 111,-16 5-176,-8-7-152,0 4 16,-24 1 160,-8 10-56,0 10-40,0 9 40,4 17 8,4 9-40,5 6-240,-5 2-48,0 14 41,0 14 255,-4 7-24,3 4-160,6 7-40,-1 0-88,8-2-24,0 6-64,12-4 8,0-4-16,0 1-8,20-1-272,12-6-168,7-3-288,14-9-329,3-4-255,3-6-312,5-13-33,4-3 657,-9-3 368,1-13 288,-8-9 352,-8-4 624,-9-3 776,-2 0 49,-13 0-97,-8 4-224,0 5-280,-8 11-8,-4 6-111,0 6-313,0 0-344,-8 6-72,-9 13-120,-6 13 120,-1 6 104,-4 3-56,8 4 32,16-7-72,4-3-8,48 0 48,52-10-48,47-12-32,24-13-200,-7 0-144,-29-23-224,-47 5 15,-24-2-15,-29 4-248,-11-3-304,-11-6-1001,-9-3-2480,-17-11 2401,-18 7 1000,-5 7-1209</inkml:trace>
  <inkml:trace contextRef="#ctx0" brushRef="#br0" timeOffset="21265.9575">24873 6667 5033,'0'0'1824,"0"0"-1200,0 0-192,0 0 992,5 0 153,-5 0-153,4 0-488,-4 0-264,0 0 129,0 0-41,0 0-104,0 0-200,0 0-128,0 0-80,0 0-8,0 0-88,0 0 32,0 0 56,0 0-40,0 0-24,0 0-64,0 0 24,0 0 73,0 0 15,0 0-16,0 0-40,0 0 0,0 0-64,0 0 40,0 0 24,0 0-40,0 0 16,0 0 56,0 0-88,0 0 16,8 0 32,3 0-24,13 0 8,16 7 88,25 1-80,26 9-144,28 2 64,13 3 0,-4 0-64,-13-6 0,-19-3 40,-16-1-48,-12-8-80,-25-1 64,-7-3 16,4 0-16,-4 0-80,0 0-8,-16 0 32,-9-3 72,-7-1 0,-4 4 40,0 0 8,0 0-40,0 0 32,0 0-40,0 0 0,0 0-8,0 0-64,0 0 64,0 0-136,0 0-88,0 0-232,0 0-232,0 0-256,0 0-777,0-3-327,0 1 735,-7-8-679,-5 0-1113,3 1-2128</inkml:trace>
  <inkml:trace contextRef="#ctx0" brushRef="#br0" timeOffset="21611.2894">25946 6667 6977,'0'0'2328,"0"0"-1527,0 0-297,0 0 368,0 0 816,0 0-319,0 0-249,-32-22-336,32 22-312,0 0-48,0 0-32,0 0 0,0 0-136,0 0-72,0 3-96,8 7-24,8 6-7,4 3 15,0 3-72,-1 3-56,2 4-17,-10 0-23,-6-1-32,-5 0 32,-5 1 0,-14-1 96,-9-3 104,0-2 433,-4-4 151,8-3-144,0 1-176,5-8-160,2 0-104,10 1-48,-1-4-56,4 1-344,4-2-1104,0-1-2737,0-1-4337</inkml:trace>
  <inkml:trace contextRef="#ctx0" brushRef="#br0" timeOffset="22174.9458">26755 6534 11802,'0'0'2753,"0"0"-1217,0 0-48,0 0 65,0 0 7,0 0-504,0-64-256,0 61-168,0 3-207,0 0-201,0 0-224,0 0-32,-8 13-128,-7 15 160,-17 23 24,-5 26 136,2 17 56,7-4 8,16-18-48,12-24-40,0-18-32,4 4-88,4-3-16,0 5-120,-4-14-896,-4-7-729,0-6-1279,-4-5-3714</inkml:trace>
  <inkml:trace contextRef="#ctx0" brushRef="#br0" timeOffset="23082.696">26476 6909 6425,'0'0'7049,"0"0"-6392,0 0-649,0 0 1080,64-80 608,-36 68-856,0 2-368,4 3-184,-1 1 33,5 6-41,-8 0 32,4 0 88,-4 6 104,-8 11 56,0-2-64,-8 5 56,4 5-16,-4 0-128,-4 1-80,-1-4-71,-2-2-177,-5-2-72,0 1-8,0-3-8,-5 0 0,-10-3-112,3-1-233,-8 1-223,0-4-32,4-2 8,-4-4 224,9 0-112,7-3 32,4 0 304,0-6 152,7-10 208,21-4 440,8-5-40,11 0 80,5-4-16,1 7-104,-6 0-119,-3 6-41,-8 4 80,-4 5-152,-8 0 32,-9 5-16,-6 2-104,-9 0-64,0 0-88,0 0 8,0 0-64,0 5-40,0 9-48,-4 1 0,-5 1 32,-2 0-32,3 3-200,-4-6-208,4-4-216,4-2-128,0-4 440,4-3 200,0 0 160,16 0 40,4-10 80,12-3-48,-4 4 200,0-1 88,-4 4-24,-5 3-160,-6 3-88,-2 0-56,1 0-32,-3 0-48,2 3-72,1 3-240,4-1-296,1-5-121,6 0 201,8-7 208,6-16 216,-1-2 152,0-10 384,-1 0 176,-7 3 473,-4 4-89,-8 5-200,-7 4-256,-6 10-128,-3 3-144,0 6-144,-12 0-72,-16 12-48,-16 14 48,-12 15 88,-7 6-40,-1 8-32,8-1-16,20-6-88,16-7-112,20-10 80,24-11 72,56-17-48,35-10 24,14-18-360,-6-7-520,-27 1-545,-25 8-311,-19 7-2481,-24 3-2560</inkml:trace>
  <inkml:trace contextRef="#ctx0" brushRef="#br0" timeOffset="24256.1531">24826 7400 6057,'0'0'2192,"0"0"-1216,0 0-351,0 0-1,0 0 248,0 0 160,0 0-288,0 0-32,0 3 25,0-3 199,0 0-8,0 0-256,0 0-224,0 0-120,0 0-152,0 0-56,0 0 0,0 0 8,0 0 40,0 0 25,0 0-17,0 0-24,0 0 16,0 0 32,0 0 40,0 0 64,0 0 8,0 0-48,4 0-24,11 4-56,6-1-16,10 4 24,14-1-24,6 3-96,25 8-64,27-2 0,30 2-8,2 1-72,-12 2 64,-23-8 8,-37-3-8,-22-6-32,-9 1 40,0-1 120,-8 0-72,-9-3 48,-2 0 120,-13 0 296,0 0 0,0 0-216,0 0-232,0 0-64,0 0 0,0 0-256,0 0-432,0 0-448,3 0-648,-3 0-1313,0 0-1232,4 0-1304</inkml:trace>
  <inkml:trace contextRef="#ctx0" brushRef="#br0" timeOffset="24562.9671">25862 7461 8769,'0'0'2593,"0"0"-1417,0 0-152,0 0 73,0 0 463,-28-63-112,28 60-656,0 3-271,0 0-185,0 0-136,0 0-96,12 12-40,4 7-32,1 7 40,2 8 16,-3 8-32,-8 2 24,-8 4 40,0-1 96,-8-2 80,-12-4 192,-4-9 96,0-7 0,1-8-8,6-8-112,2-3-223,2-3-129,6 1-112,3-1-409,4-1-919,0-2-1312,0 4-3714</inkml:trace>
  <inkml:trace contextRef="#ctx0" brushRef="#br0" timeOffset="24974.7211">26608 7481 14603,'0'0'2912,"0"0"-2112,0 0-335,0 0 535,0 0-40,0 0-472,0 0-272,-5-14-128,5 14-88,-7 11-80,-5 6-32,-8 12 112,0 10-8,-4 12 8,-4 15 8,4 23 0,0 12-8,16 7 288,8-22 144,0-19 208,8-26 305,5-6-57,-2 1-376,1-5-248,0-2-248,-8-11-16,0-11-392,-4-3-800,-4-4-673,-12-17-2112,4-5-3120</inkml:trace>
  <inkml:trace contextRef="#ctx0" brushRef="#br0" timeOffset="26251.8348">26377 7845 16435,'0'0'3081,"0"0"-2289,0 0-552,0 0 32,0 0 96,0 0-368,75-50-96,-31 50-376,12 0-448,4 0-633,4 0-223,-1 2 496,-7 2 1176,-4-4 104,-12 0 1320,-12 0 400,-9 0-23,-10 0-17,-5 0-16,-4 0-375,0 0-377,0-4-240,0 4-208,0 0-168,0 0-128,0 0-112,0 0-56,0 0-48,-4 4-96,-1 5 40,-6 10 96,3 1 0,-9 1-88,6 5-232,-5-4-184,0-3-472,0-3-264,-4-3-193,4-4 369,4-9 0,12 0 408,0-6 624,0-10 40,16-3 520,4 0 264,0 3 112,0 3 104,-4 6-128,-1 5-159,2 2-401,-6 0-112,2 0-104,-1 2-88,-1 12 40,2-1-48,-2-1-96,2 4-224,2-3-408,2-3-25,-2-7 145,9-3 296,0-3 152,4-17 88,8-9 72,0-9 8,-1-3 0,-3 0 136,-4-1 264,-4 8 176,-12 2 121,1 6-73,-10 8-8,-3 5 0,4 4 0,-4 6-160,0 3-168,0 0-176,0 0-120,0 9-48,0 14 40,-11 5 8,-6 7 0,6 8 88,-6 3-80,6 1-8,2-6-176,5-6-408,0-6-208,4-14-216,-4-5 111,4-7 145,0-3 168,0 0 160,4-13 168,13-6-32,2-6 272,9 0 16,4 0 160,5 2 280,-2 2 152,5 7-72,-5 1-48,1 4-71,-8 6 39,-4 3 40,0 0-208,-8 0-64,-4 3 40,-8 4-184,0 5-64,-4 1-48,-8 3 40,-8 6-40,-12-1 40,-4-1 8,0 2 0,0-3-344,8 1-136,1-5-80,11-1-41,4-3 73,4-1 40,4 3 48,12-7 96,12 4 104,11-7-264,18-3-264,3 0-328,7-13 159,-3-9 289,4-7 648,-4-2 176,-4-10 568,-9-4 313,1 1-305,-8 2 80,-9 7 8,-6 3 144,-5 13-111,-5 4-289,-7 8-104,-8 4 48,0 3-240,0 0-264,-4 10-24,-11 12-48,-9 10 48,3 6 8,2 3 80,10-3 16,9-4-104,21-5-56,35-3 56,31-13 0,29-13-160,4-13-224,-25-15-224,-31-1-369,-28 10-599,-20-10-360,-8 7-2521,-8 3-1833</inkml:trace>
  <inkml:trace contextRef="#ctx0" brushRef="#br0" timeOffset="30946.4927">19724 7528 3104,'0'0'4793,"0"0"-3369,0 0-647,0 0 55,0-13 504,0 10-16,0 3 33,0 0-169,0-4-256,0 2 72,0-2-119,0-3-193,0-2-48,-4 1-128,4-6 144,-5 2-176,1-1 32,0 3-32,4 4-136,-4 0-119,4 2-41,0 4 32,0 0-72,0 0 72,0 0 40,0 0-136,0 0 16,0 0-128,0 0-8,0 0 0,-3 4-96,-1 8 80,-4 8 16,-5 9 8,-2 5 48,-1 10-8,-5 7-32,-2-1 56,-1 1-72,0-3 72,4-3-8,0-10-56,8-3 0,-4-11-8,9-2 0,-2-6-8,5-3-8,4-7-32,0 0 40,0-3-72,0 3 72,13-3-40,15 0 48,11 0 120,17 0 56,0 0-176,3-6-64,-3 3 64,-12-3 0,-16 2 0,-8 1 0,-12 3 56,-8 0-56,0-3-8,0 3-72,0 0 72,0 0-120,0 0-360,0 0-400,0 0-545,16 0-879,0 0-3522,0 0-1295</inkml:trace>
  <inkml:trace contextRef="#ctx0" brushRef="#br0" timeOffset="31337.7976">20078 7836 11682,'0'0'3857,"0"0"-2569,0 0 48,0 0-47,0 0 71,0 0-384,0 0-368,0 0-240,0-16-208,0 16-104,0 0-56,0 12-104,-4 14 40,-11 2 64,-6 11 48,-7 5-32,0 0 80,4 1 0,1-4 8,3-7 48,8-4 89,4-8-129,0-10-16,8-2-88,0-6 40,0-4-48,0 0-208,0 0-481,0 0-687,0-10-1416,0 0-3466</inkml:trace>
  <inkml:trace contextRef="#ctx0" brushRef="#br0" timeOffset="31582.1671">20465 7740 14563,'0'0'2904,"0"0"-1223,0 0-353,0 0 8,0 0 96,12-41-439,-12 38-609,0 3-384,0 0-72,0 0-624,0 0-561,0 3-919,-24 23-1785,4-5-208,0 2-3000</inkml:trace>
  <inkml:trace contextRef="#ctx0" brushRef="#br0" timeOffset="31765.0542">20365 7940 9762,'0'0'2896,"0"0"-143,0 0-329,0 0-695,0 0-257,0 0-312,0 0-600,0 54-352,0-50-208,0 1-64,-12 5-952,0 0-1480,-3-1-5426</inkml:trace>
  <inkml:trace contextRef="#ctx0" brushRef="#br0" timeOffset="33491.8321">28414 6915 4697,'0'0'848,"0"0"-632,0 0-216,0 0-24,0 0-1569,0 0-367</inkml:trace>
  <inkml:trace contextRef="#ctx0" brushRef="#br0" timeOffset="33842.6166">28414 6915 5841,'43'-38'2000,"-38"35"-439,-1-1-97,3-2-208,-7 6 224,0 0-183,0-3-113,0 3-424,0 0-336,0 0-264,0 0-160,0 0-64,0 0 8,-4 0 56,4 0-8,-3 0 8,3 0 0,0 0 0,0 0 120,0 0 32,0 0 8,0 0-8,0 0-16,0 0 56,3 0 200,1 0 105,-4 0 15,0-3-88,0-1-216,4 4-208,-4 0-272,13 0-1249,-6 0-3000,1 4-2760</inkml:trace>
  <inkml:trace contextRef="#ctx0" brushRef="#br0" timeOffset="34051.4919">28425 7071 8737,'0'0'1961,"0"0"95,0 0-151,0 0 215,0 0-784,-28 75-575,28-62-361,-4 0-176,0-3-104,4 3-120,-3-4-336,-5 7-1089,4-7-1463,4-2-2954</inkml:trace>
  <inkml:trace contextRef="#ctx0" brushRef="#br0" timeOffset="34602.1541">29163 6788 11978,'0'0'2457,"0"0"-1377,0 0 600,0 0-208,0 0-199,4-38-465,-4 34-208,0 4-184,0 0-176,0 0-216,0 4-24,-8 8-144,-12 14 144,-8 6 32,-8 9 128,-3 7-112,-9 2 0,3 2 8,6-6 16,3 3-24,4-11 24,12-7 0,4-9-16,4-6-48,8-5 8,0-6 32,4-5 48,0 0 104,4 0 64,16 0 57,8 0 87,12 0-104,12-5-152,4-2-144,0 0-8,-1 1-48,-11-3-80,-4 4-64,-12 0-88,-12 2-257,-8-4-111,-4 4 56,-4 0-320,0-3-760,0-1-2401,0-3-496</inkml:trace>
  <inkml:trace contextRef="#ctx0" brushRef="#br0" timeOffset="35070.9052">29594 6858 11090,'0'0'1552,"0"0"593,0 0 63,0 0-343,0 0-329,7-29-328,-7 29-128,0 0-343,0 0-233,0 0-128,0 0-144,0 0-72,0 0-64,0 0-16,0 0-32,0 0-48,0 0-48,0 10-24,0 3 64,-7 12 8,-6 13 48,-2 0-40,-10 13 40,1 2-8,5 5-32,-1-1 32,4-5-32,8-2 8,-4-9-16,8-6 0,4-10 0,0-5 0,0-12-8,0-1 0,0-4-56,0-3-40,0 0-328,0 0-344,0 0-185,0 0-159,12-18-880,4 1-2769,0 1-1657</inkml:trace>
  <inkml:trace contextRef="#ctx0" brushRef="#br0" timeOffset="37828.8908">10200 6423 4656,'0'0'1857,"0"0"-713,0 0-176,0 0 41,0 0 47,0 0-24,-35 0 112,31 0-248,4 0-239,0 0-1,0 0 24,-4 0 88,4 0-24,0 0-96,0 0-128,0 0-135,0 0-129,0 0-40,0 0 0,0 0 32,0 0-96,4 0-152,7 0-72,10 0-88,7 0 104,15-3 48,5-1 8,12-1-8,0 1 8,4 1-16,-5-1 16,-8 1 0,-2 3-16,-21 0 8,-8 0-80,-8 0-56,-12 0-224,0 0-153,0 0-247,0-3-152,0 0-472,0-4-129,-4 2-103,0-4-184,4-5-1137,-4 4-4519</inkml:trace>
  <inkml:trace contextRef="#ctx0" brushRef="#br0" timeOffset="38077.2658">10623 6270 8433,'0'0'2345,"0"0"-1233,0 0-288,0 0-320,0 0 136,0 0-87,0 0-97,-8-9-128,8 9-328,8 6 8,3 7-8,2 6 8,2 3 8,2 3-8,-6 1 0,-3 2 152,1 0 232,-9 1 208,0-6-56,0-3 200,0-8-72,-9-7-263,9-1-201,-4-4-192,4 3-16,0-3-1017,0 0-1407,4 0-2881</inkml:trace>
  <inkml:trace contextRef="#ctx0" brushRef="#br0" timeOffset="38494.0046">11373 6061 15779,'0'0'2696,"0"0"-1695,0 0-289,0 0-72,0 0 136,0 0-120,0 0-272,0 0-208,-9-25-176,5 39-112,-4 15 112,-3 10 8,-6 9 8,-3 2 56,-3 8-24,3-4 24,-1-3 8,6-7 16,-1-10 48,8-5-24,4-15 33,4-6-145,0-4-8,4-4 8,12 0-8,7 0 48,13-12-48,5-2-193,2-2-335,1 0-104,0 1 72,-8-1 8,-1 4-312,-7-2-673,-4 1-1503,-11 4-1145,-1 4-1792</inkml:trace>
  <inkml:trace contextRef="#ctx0" brushRef="#br0" timeOffset="38837.794">11831 5997 12818,'0'0'2641,"0"0"-729,0 0-335,0 0-105,0 0-136,0 0-168,0 0-375,0-16-329,0 16-216,0 0-248,0 14-96,0 11 40,-9 9 56,-2 17 64,3 10-56,0 2-8,0 0 8,8-2 0,0-3 0,0-12-8,3-7-264,6-7-457,-5-14-591,4-5-752,-4-9-3025,-4-4-665</inkml:trace>
  <inkml:trace contextRef="#ctx0" brushRef="#br0" timeOffset="48942.2465">18986 10522 9209,'0'0'1873,"0"0"-1161,0 0-344,0 0 1128,4-3 337,0-1-585,0 4-672,0 0-184,-4 0-64,4-3-72,-4 3 88,0 0-31,0 0-73,0 0 16,0 0-80,0 0-40,0 0-40,0 0 88,0 0 144,0-2-8,0 2-40,0-5 0,0 3-160,0-5-112,4 4 88,-4 0 8,0 0-8,0 3-48,0 0 40,0 0-40,0 0 32,0 0 40,0 0-24,0 0 48,0 0 32,-4 0-64,-12 0-104,-4 6 64,-12 6-24,0 7 16,-3 8 40,3-2-96,0-4 0,12 2 0,7-4-8,6-6-8,3 0-168,4-4-56,0 1-120,4 2 0,12 1 32,3 6-96,5 0-120,-3 1 56,-1-5 176,-8 8 88,-12-2-48,0-1 88,-4 5 176,-17-3 0,-3 0 384,-4-2 336,5-5 0,-5 1-128,8-6-40,0 3-320,0-7-136,8 0-96,0 0-160,8 1-544,4 0-1320,0-1-3409,4-1-4586</inkml:trace>
  <inkml:trace contextRef="#ctx0" brushRef="#br0" timeOffset="49110.1402">19045 10972 15971,'0'0'4273,"0"0"-2641,0 0-472,0 0-327,0 0 351,0 0-352,0 0-776,0 0-56,0-32-1080,-11 32-1409,-6 0-2704,6 0-7770</inkml:trace>
  <inkml:trace contextRef="#ctx0" brushRef="#br0" timeOffset="50073.5526">19500 10778 17035,'0'0'2713,"0"0"-1449,0 0-528,0 0 256,0 0 473,0 0-393,0 0-552,-4-56-304,4 56-112,-8 8-104,4 9 0,-8 9 24,0 2 48,-3 4-24,-2-4-48,6 1-48,2-4-56,-2-5-272,3-5-304,4-2-112,-1-4 96,5-5 7,0-4 17,0 0 144,0 0 272,9-13 168,10-7 88,1-1 368,5-4 328,-1-1-24,-1 6 33,1 8-193,0-1 16,-4 11-288,8-3-72,-4 5-120,0 0-48,0 5 0,0 7 0,-5-2-88,1 2-128,-3-2-152,-6-1-216,1-3-57,-3-6-15,2 0 368,6-3 288,6-19 72,5-6 16,-4-8 200,4 6 104,-13 1 121,-2 0-33,-5 12 8,-5 5-112,-3 6-64,0 3-24,0 3-120,0 0-168,0 0-24,0 3-40,-3 7 64,-9 5-16,-4 1-64,4 2-304,0-4-264,4-1-240,4-10-57,4 1 185,0-4 504,0 0 152,12-7 104,4-3 40,4-2 168,-8 5 360,-1 4 80,2 3-135,-5 0-89,3 0-224,2 3 64,2 4-112,2 5-136,3-2 16,3 2-32,5 1-360,4-1-368,0-1-393,-1-9-39,1-2 256,-4 0 344,-7-13 416,-1 1 144,-12-3 688,-1-2 424,-7 4 56,0 4-55,-4 3-249,-11 2-256,-5 4-80,-8 7-128,-8 15 48,-8 9-40,4 8-104,-3 2-112,6 3-112,9-8-72,5-2-8,6-8-120,6-10-480,-2 0-816,9-10-1105,1-6-1447,3 0-2882</inkml:trace>
  <inkml:trace contextRef="#ctx0" brushRef="#br0" timeOffset="50351.3797">20605 10597 17651,'0'0'2809,"0"0"-1313,7-97-400,-7 61 161,4 11 39,-4 9-304,0 7-264,0 2-296,0 7-360,0 7-72,-4 31-168,-24 29 48,-11 28 120,-13 9 24,0-15-16,16-25-16,12-23-224,5-6-352,-2-3-360,-3 0-792,5-4-1233,6-15-4137</inkml:trace>
  <inkml:trace contextRef="#ctx0" brushRef="#br0" timeOffset="50559.3107">20672 10658 18651,'0'0'2145,"0"0"-1457,0 0-536,0 0-152,0 0 728,0 0-40,103-25-400,-54 21-288,7 4-368,-4-3-232,-9 3-528,-3 0-1120,-12 0-2601,-12 0-1209</inkml:trace>
  <inkml:trace contextRef="#ctx0" brushRef="#br0" timeOffset="51794.0789">21832 11144 16147,'0'0'2713,"0"0"-1609,0 0-496,0 0 56,0 0 448,0 0-680,-4-19-432,8 16-912,9 3-920,-2-3-4001</inkml:trace>
  <inkml:trace contextRef="#ctx0" brushRef="#br0" timeOffset="51946.9861">22176 11165 15659,'0'0'2648,"0"0"-1519,0 0-529,0 0-16,0 0 344,0 0-592,0 0-336,86-34-992,-62 34-2073,1 0-3312</inkml:trace>
  <inkml:trace contextRef="#ctx0" brushRef="#br0" timeOffset="52095.8919">22537 11197 6489,'0'0'9306,"0"0"-7650,0 0-416,0 0-599,0 0 191,24-5-280,-11 2-552,-1 3-16,16-7-1336,-4 4-2865,-5 0-4777</inkml:trace>
  <inkml:trace contextRef="#ctx0" brushRef="#br0" timeOffset="52247.7994">22885 11185 8913,'0'0'8498,"0"0"-7250,0 0-415,0 0-513,0 0 264,0 0-176,0 0-408,0 0-624,0 0-2257,52-22-4872</inkml:trace>
  <inkml:trace contextRef="#ctx0" brushRef="#br0" timeOffset="52400.7038">23148 11194 8545,'0'0'8442,"0"0"-7234,0 0-407,0 0-553,0 0-160,0 0-88,0 0-568,12-41-1881,-12 35-4617</inkml:trace>
  <inkml:trace contextRef="#ctx0" brushRef="#br0" timeOffset="65999.7051">27373 6842 312,'-35'3'128,"-6"-3"-256,-2 0 208,2 0-80,9 0 0,13 0-136</inkml:trace>
  <inkml:trace contextRef="#ctx0" brushRef="#br0" timeOffset="82833.6984">28852 6970 3712,'-4'0'848,"0"0"-663,-4 0-185,4 0-369,0 2 41,-4 1 72,8 0 0,0 1 104,0-4 152,0 2 112,0-2-112,0 4 0,0-1-56,0-3-136,0 3 88,0-3 104,0 3 0,0-3 16,0 3 0,0-3 88,0 0 112,0 0 112,0 0 64,0 0 105,0 0 135,0 0 176,0 0 488,0 0-200,0 0-159,0 0-121,0 0 8,0 0-144,0 0-16,0 0-216,0 0-208,0 0-96,0 0 176,0 0 201,0 0 63,0 0-32,0 0 8,0 0-96,0 0-72,0 0-112,0 0 48,0 0 64,0 0-48,0 0-40,0 0-16,0 4-71,0-4 7,0 0-80,0 0 8,0 0-8,0 0-8,0 0 104,0 0-16,0 0-32,0 0-16,0 0-32,0 0 40,0 0 24,0 0 8,0 0-48,5 0 56,2 0 104,9 0 40,4 0-56,16 0-168,3-7 48,9 4-96,12-3-48,12 0-48,0 6 0,3 0 0,2 0-8,-14 0-40,9 0-96,-13 0 0,-6 2 48,-18-2 48,-7 0 48,-4 0 16,-16 0-16,0 0 48,1 0 8,-9 0 8,3 0-8,-3 0-40,0 0-16,4 0 8,0 0-8,-4 0-56,0 0-144,0 0-456,0 0-216,0 0-320,-16 0-1233,-4 0-1512,-8 4 705</inkml:trace>
  <inkml:trace contextRef="#ctx0" brushRef="#br0" timeOffset="83531.2686">28720 7089 5921,'0'0'1800,"0"0"-1280,0 0-160,0 0 128,0 0 217,0 0-217,0 0 88,0 0 80,0 4 320,0-4-56,0 0-231,0 0-273,-4 0-152,-3 0-80,-2 3-88,1 4 168,-3-4 160,-2 3-72,6-1 32,3-1-64,0-4 120,4 0 40,0 0-128,0 3-160,0-3-40,-4 4-40,4-4 24,-4 3 49,4 0-9,0-3 48,0 0 72,0 0 144,0 0 96,0 0 8,8 0-40,3 0-48,17 0-16,28 0 16,36 3-136,35 1-143,17 1-73,0 2-96,-13 3 8,-35-1-16,-24-3-112,-25-2-41,-15-4 89,0 0 56,-8 0 8,-4 0 48,-8 0 24,-8 0 113,-4 0-41,0 0 0,0 0-96,0 0-48,0 0-8,0 0-176,0 0-201,0 0-279,0 0-152,0 0-560,-19 0-849,-9 0-1655,3 0-281</inkml:trace>
  <inkml:trace contextRef="#ctx0" brushRef="#br0" timeOffset="85610.5202">30252 7149 10178,'0'0'3208,"0"0"-2343,0 0-609,0 0 432,0 0 664,0 0-304,0 0-256,0 4-287,0-4-201,4 0 48,3 0 192,13-4-40,4-4-256,7-9-176,1-1 24,9-5-88,-5 1 0,-1 0 8,-7-4-8,0 4 32,-8 3-40,-4 0 0,-4 2 0,0 2 0,-4 0 0,-4 4 0,-1 3 0,2-2 0,-5 7 0,0-1-128,0 1 112,0 0 16,0 3 0,0-3 16,0 0-8,-8-1-8,0-1 0,-8-2-56,0 0 40,-4 1-56,0-3 72,-4 2 0,4-3 0,1 5 0,6-5 8,2 7 0,3 0-8,3-1 8,5 4 0,0 0 0,0 0 0,0 0 0,0 0 0,0 0 40,0 0-40,0 0 40,0 0-48,0 0-8,0 0-48,0 7-16,-8 8 16,1 5 56,-1 9 168,-5 5-88,2 11-64,-6 2 104,2 3-72,-1 8 72,-4 5-40,-4-2-32,0 2-32,-4-5-8,-4 3 112,0-8 0,1 0 72,3-1-64,0-8-80,3-3 0,10-2 40,-1-4-88,4-6 0,4-11 0,8-2-56,-4-10 56,4 1-144,0-7-112,0 0-120,8 0 64,4 0 64,12 0-40,0 0 0,8-10 96,0-9 8,3-3 88,1-10 88,-4 0 0,-4 1 0,-8-1-56,-4 0 64,-4 3-8,-12 1-64,0 3-40,0 2 16,0 5 88,-8-2 8,-4 4 8,0 6 160,8 2-72,0 2-24,0 2-16,4 4 112,0-3-48,0 3 32,16-4-152,8 1-72,16-1-376,8-1 56,12 1-385,7-1-167,-3-2 64,4-3 128,-12 1 632,-9-7 120,-10 0 432,-9-4 536,-5 2 80,-11 2-87,4-2-161,-8 1-160,0 4-64,-4 6-88,-4 2 0,4 2-48,-4 3-152,0 0-96,0 0-96,0 0-96,0 0 0,0 0-88,-4 0-80,-4 6 0,-8 10 160,0 4 8,-8 4 0,0-2 8,-4 4-8,-4-1-136,-3 1-328,-1-7-336,-5 0 72,10-9 40,11-2 80,8-8 312,8 0 296,4 0 224,12-5 88,12-11 16,4 0-136,3 0 144,-3 3 176,0 4-104,-3 5-88,-10-2-216,1 6 8,-8 0-16,1 0-88,-9 0-8,4 0-8,-1 6-40,5 7 0,0 0 48,4-1-8,8 4-96,-4-3-88,8-4-48,4-9 0,4 0-136,4-11-40,-4-18 40,7-10 96,2-12 80,-6-2 88,-3-1 104,-4-1 8,-8 8 208,-4 9 248,-4 6 272,-4 6-192,0 8-184,0 2-24,-4 9 64,-4 1-24,0 3-24,0 3-160,0 0-176,0 0-8,-4 3-192,-12 15 32,-4 16 160,-16 3 184,4 13 49,1 5-129,-1 2 32,8-2-64,7-5 0,6-3 48,3-6 0,8-5-120,0-11 0,0-6-152,0-3-537,4-7-487,7-5-56,29-8-824,-3-9-3674,2-9-3168</inkml:trace>
  <inkml:trace contextRef="#ctx0" brushRef="#br0" timeOffset="86078.232">31471 6972 15947,'0'0'2328,"0"0"-1335,0 0 303,24-73-112,-24 66 128,4 5-463,-4-1-337,0 3-232,0 0-112,0 0-80,0 0-88,0 0 0,0 0 8,0 0 32,0 0-40,0 0-48,0 0 48,0 3 48,0 2 0,-4 9 40,-4-2 32,-4 7 80,0 11-32,-4-3-96,-8 15-72,-4 8 112,-4 7-56,0 4 16,0-3-56,5-5-8,11-9 40,4-6 0,4-12-48,8-3 48,0-8-40,20-5 8,12-6 104,15-1 32,9-3-8,8-3-144,0-11 0,-9-1-120,-10 2-48,-13 0 72,-13 7 88,-10 2-96,-9 1-80,0 3-296,0 0-216,0 0-320,0 0-289,0 0-63,0 0-1057,-5 0-3736</inkml:trace>
  <inkml:trace contextRef="#ctx0" brushRef="#br0" timeOffset="90543.8076">19488 7769 3832,'0'0'3049,"0"0"-1513,0 0-616,0 0-239,0 0 383,0 0 88,0 0-288,0 0-200,0 0-127,0 0 87,0 0 160,0 0 152,0 0-192,0 0-48,0 0-176,0 0-31,0 0-113,0 0-80,0 0 16,0 0-16,4 0-32,0 0-64,5 0-8,2-3-88,10 0-8,2-4-96,5 4 48,7-4 64,10 7-112,7 0 0,19 0 0,25 0 8,16 0 0,-5 7 40,-23-4-48,-32-3 96,-20 0-88,-4 0 208,-4 0-120,-9 0-16,-7 0 160,-4 0 104,-4 0-64,0 0-160,0 0-72,0 0-48,0 0-8,5 0-152,-5 0-136,4 0-160,-1 0-152,1 0-488,0 0-472,-4 0-441,0 0-487,-24 0-209,1 0 408,-5 0-1727</inkml:trace>
  <inkml:trace contextRef="#ctx0" brushRef="#br0" timeOffset="91099.4717">19664 7858 8785,'0'0'1609,"0"0"-1201,0 0-352,0 0-48,0 0 168,0 0 136,0 0 56,-84 10 416,72-8 136,9-2 185,3 0 319,-5 0-192,5 0-264,0 0-279,0 0-193,0 0-200,0 4-144,0-4-88,0 0-56,0 0 64,0 0-24,0 3 80,0-3 264,0 0 72,0 0-80,5 0-96,14 2-48,13 5-72,24 0 104,39-1-80,33 3-32,15 1-152,-3 0 48,-33-7-56,-34 0-96,-30-3 32,-11 0-40,-8 3 88,-4-3 16,-8 0 40,-4 0 8,-8 0 80,0 0 56,0 0-128,0 0 8,0 0 8,0 0-72,0 0-184,0 0-352,0 0-656,0-3-1281,-4-6-3176</inkml:trace>
  <inkml:trace contextRef="#ctx0" brushRef="#br0" timeOffset="97643.0025">23850 6883 6993,'0'0'1808,"0"0"-1223,0 0-337,0 0 72,0 0 552,0 0 216,0 0-48,0 0-376,0 0-223,0 0 15,3 0 0,1 0 72,0 0-88,8 0-24,4 0-112,8 0-40,12-6-104,20-1-64,28 1-88,19 0 0,17-3 96,-4 2-104,-13 4-40,-32-1 40,-11 1 0,-16 3 0,-12 0-136,4 0 120,-4-3-8,3 3 24,-14-3 64,-5 0-56,-8 0 48,-4 3 8,-4 0-64,0 0-112,0 0 16,0 0 16,0 0-120,4 0-344,-1 0-312,1 0 64,0 0 248,5 0-609,-5 3-103,3 0-1641,-7-3-2144</inkml:trace>
  <inkml:trace contextRef="#ctx0" brushRef="#br0" timeOffset="98478.7106">24276 6334 7817,'0'0'2033,"0"0"-1497,0 0-400,0 0-120,0 0 32,0 0 56,0 0-24,0 0-32,0-3-48,0 3 0,0 5 152,0 2 48,-4 3-40,-1 3 24,-2 0 64,-5 2 48,-4 4 152,0 3 48,0 0-168,-8 4-16,8-1 40,0 1-151,0-7-121,9 0-8,-2-3-72,1-7 40,4 1-40,-7 0-673,-2-5-1055,2 2-1481</inkml:trace>
  <inkml:trace contextRef="#ctx0" brushRef="#br0" timeOffset="98941.6088">24176 6503 3792,'0'0'5017,"0"0"-4473,0 0-127,0 0 311,0 0 480,8-83 152,0 60-215,0 5 79,4-5-248,4 3-184,8-1-216,-4 1-96,12 2-304,-9 4-56,1 5-64,-3 6 0,-10 1-56,-2 2 0,-5 0-8,-4 0-184,0 12 16,-9 7 8,-6 3 160,-6 4 8,-3-1 0,5 1 8,-1-8 0,12 1 8,0 0-8,8-6-8,0 3-16,8-4-360,7 5 80,6 2-72,3-3 56,-9 0 88,-6 3 112,-9-4-48,0 7 160,-9-2 272,-6-2 360,-9 2 312,7-8-351,2 0-201,-2-1-152,6-5-72,3 0-128,0 0-40,-4 4-608,0-3-1873,4-1-2736</inkml:trace>
  <inkml:trace contextRef="#ctx0" brushRef="#br0" timeOffset="99268.4118">24662 6496 13314,'0'0'1721,"0"0"-817,13-76 280,-6 43-208,-3 9-39,0 2 111,0 5-408,1 4-88,-5 11-232,0-3-216,0 5-104,0 0-64,0 7-112,-13 16 72,-6 2 16,-5 10 88,0 6 72,3 0-64,2 0 48,3-2-56,8-7 0,0-7 8,3-2-8,2-5-80,-1-2-688,-8 3-1056,8 1-1337,-8-5-1504</inkml:trace>
  <inkml:trace contextRef="#ctx0" brushRef="#br0" timeOffset="99996.5019">23925 7141 11402,'0'0'2456,"0"0"-1223,0 0 71,0 0-344,0 0-144,0 0-448,0 0-208,0-17-160,-8 34-96,-8 5 80,0 3 8,-12 11 8,4-6 136,-4 2 49,0-7 23,0 1-32,5-3-56,7-8-24,4-1-88,8-8 0,-1-3 80,5-3 48,0 0 80,0 0 288,9-9 168,10-14-352,9-3-192,4-8-16,9-7-56,-2-4-8,5 0 24,0 4-72,0 3 0,-4 9 0,-8 4 0,-9 8 0,-3 5 0,-8 6 0,-7 6 56,-1 0-56,-4 0-72,0 0-48,0 13 48,-9 6-8,-3 3 64,1 3-72,-2 1-272,2-4-80,7-3-272,0-7 64,4 1 72,0-3 87,0 2 249,0 5 192,0 2 48,0-3 168,0 6 352,-5-3 105,1-4-49,-3 1-88,3-6-264,-4-4-104,-5 1-120,-6-4-208,-25-3-1056,0 3-1889,4-3-2152</inkml:trace>
  <inkml:trace contextRef="#ctx0" brushRef="#br0" timeOffset="100327.8183">24252 7112 10666,'0'0'1968,"0"0"-1072,0 0 305,0 0 407,88-41 456,-81 37-679,-3 4-705,-4 4-296,0 14-16,0 14-152,-19 3 56,-5 6-48,-4 0 32,-4 0-56,8-9-72,4-6 8,8-10-32,4-3 40,5-8 40,3-5 145,0 0 119,11 0 120,17 0-120,16-9-208,11-3-168,9-4-72,-4-3-456,-4 3-336,-16 6-153,-9 0-31,-18 5-160,-13 5-608,0 0-2737,0 0-2121</inkml:trace>
  <inkml:trace contextRef="#ctx0" brushRef="#br0" timeOffset="107960.5652">22406 8594 880,'0'0'1104,"0"4"-560,-4 1-232,0 2 288,1 3 208,-6 6-384,1-1-87,4 12-137,-3-2-200,-1 6-16,8-2-48,0 2 56,0-2 0,4 0 8,28 3 8,-4-7-8,0-6-777</inkml:trace>
  <inkml:trace contextRef="#ctx0" brushRef="#br0" timeOffset="114664.7163">21789 8639 1536,'0'0'0,"0"0"-1352,71 44 1352,-43-28 504,0-3-248,4-1 208,-4-2 352,4 3-96,16-7-400,-9 1-320,1-7-2600</inkml:trace>
  <inkml:trace contextRef="#ctx0" brushRef="#br0" timeOffset="124982.4042">7494 12814 5089,'0'-10'1168,"0"1"-1168,0 0-440,0-2 96,0 3 200,-4 1 80,0 1-80,-5 3 144,-2-4 264,-1 7-216,-8-3 16,-20 3-64,4 0-264,0 0-2449</inkml:trace>
  <inkml:trace contextRef="#ctx0" brushRef="#br0" timeOffset="126029.7594">6293 13958 9858,'0'0'1936,"0"0"-1344,0 0-392,0 0 320,0 0 64,0 0-312,0 0-224,0 0 9,0 0-9,0 0 184,0 0 152,0 0 88,0 0-16,9-4-176,3 4-128,12-3 104,12-1 40,12 1-96,27-6 8,21-10 128,31-7-64,13-2 88,-17 5-88,-23 7 112,-37 7-111,-18 3-89,-13 3-184,-4-1-160,-4 1 112,-1 1 48,-14 2 8,-6 0 72,-3 0 40,0 0 96,0 0 40,0 0-136,0 0-120,0 0-424,4-5-905,0 3-1399,4 2-2241</inkml:trace>
  <inkml:trace contextRef="#ctx0" brushRef="#br0" timeOffset="126886.2836">6593 14077 7609,'0'0'1736,"0"0"-1031,0 0-449,0 0 424,0 0 144,0 0-184,0 0-192,-8 11-8,8-11 176,0 0-87,0 0 95,0 0 56,0 3-16,-4-3 104,0 2-288,0 1-160,-1 4-144,-2-1-72,3-3-56,4 1 0,-4-1-40,4-3 0,0 0 56,0 0 72,0 0 97,0 0-33,0 0-152,0 0 56,0 0 16,0 0 32,0 0 24,0 0-16,0 0 112,0 0-32,0 0 8,0 0 24,0 0-56,8 0-96,8-7-112,16-2 160,24-10 128,31-13-56,41-6-120,20-4 192,-2 11 0,-10 6 8,-40 12-216,-21 7-96,-27 3-16,-8 3 0,-3 0 0,-10 0 8,1 0-24,-16 0 24,-8 0 56,-4 0 216,0 0 209,0 0-81,0 0-192,0 0-96,0 0-64,0 0-48,0 0-144,0 0-304,0 0-241,0 0-287,4 0-264,0 0-864,4 0-617,-4 0-320,4 0-1272</inkml:trace>
  <inkml:trace contextRef="#ctx0" brushRef="#br0" timeOffset="128191.3335">7032 15078 6425,'0'0'2312,"0"0"-1527,0 0-433,0 0 120,0 0 352,0 0 0,0 0 48,-4 0-168,4 0-191,0 0-49,-5 0-32,5 0 72,0 0 8,0 0 112,0 0 64,0 0-48,0 0-112,0 0-111,0 0-169,0 0 16,0 0-120,0 0-80,9 0-64,6 0 8,13 0-8,12 0 72,12 0 40,19 0-112,21 0 16,20 0 32,-13-3-40,-19-1 40,-24 2-32,-20 2-16,-4 0 48,-1 0-48,1 0 0,-15 0-8,-6 0 8,-7 0 0,-4 0 80,0 0-32,0 0 0,0 0-48,0 0 0,0 0-264,0 0-496,0 0-1217,0 0-1047,0 0-2170</inkml:trace>
  <inkml:trace contextRef="#ctx0" brushRef="#br0" timeOffset="128815.9525">7071 15250 5193,'0'0'2448,"0"0"-1488,0 0-496,0 0-23,0 0 543,-4 0 176,4 0-208,0 0-264,0 0 40,0 0 65,0 0-65,0 0-16,0 0 16,0 0 48,0 0-216,0 0-168,0 0-39,0 0-57,0 0-88,0 0-72,4 0-24,12 0-104,12 0 96,8 0 88,19-5-16,18-3-104,18-2-8,20-4-64,-10 2 16,-22 3 64,-23 7-64,-24-2-16,3 1 56,-3-1-56,-4 1 8,-12 3 0,-8-4-8,-4 4 88,-4 0 128,0 0 208,0 0-88,0 0-184,0 0-88,0 0-64,0 0-224,0 0-304,0-2-800,0-2-2865,0 1-672</inkml:trace>
  <inkml:trace contextRef="#ctx0" brushRef="#br0" timeOffset="135256.2005">12078 5959 5313,'0'0'1768,"0"0"-680,0 0-400,0 0-79,12-13 95,-9 13 80,-3 0-152,0 0-32,0 0-48,0-2-40,0 2 248,5-4 129,-1 4 71,-4-6-256,4-1-24,4 1-112,-4 0-88,-1-1-160,1 2-127,1-2 7,-5 0-32,4 1-48,-4-3-48,0-1-64,0-3 48,4 1-48,-4-4-8,0 3 64,0 0-64,0 3 8,0-2 8,-8 3-16,3 2 0,-2-6-8,-5 8 0,4-2 8,-4 0 0,4 1-8,-5 3 8,-2-4 0,-5 5-8,4 2 0,-8-5-88,8 0 96,-4 5 0,4-4 0,1 1 8,2 1-8,1-2 8,1 4 0,2 0 0,-6-3-8,-5 3 0,-5 0-8,-3 0 0,-3 0 8,-1 0-8,0 3 0,4 3 8,5-3 0,3 1 0,3 1 0,2 0 0,-6 1-8,2 0 8,-5 4-8,-4 0 8,-4 2-8,0-2 8,4 2 16,0-5-16,8-2 0,5 2 0,2-4 0,5 0 0,-3 4 24,2-4 24,-6 3-32,2 1-16,-2-2-40,-2 6 40,-2 1 48,-1 1-40,-4-1 56,4 4-64,0-3 8,5-1 8,6-2 0,-3 0 64,5-3 8,2-2-80,-3 2 64,0 3-56,1 2-16,-6 5 8,2 1 0,-6 5-8,6 2 72,-6 0 0,6 5-16,-6-6-40,6 2-8,-1-4 0,3-3 8,-2 0-16,3-3 72,0-4 0,0 4-64,0-3 0,4 3 56,-4 3-64,0-1 8,0 5 48,4 0-48,-4 2 48,5-4-48,-2-1-8,1 2 8,4-6-8,0-2 0,0 1 8,0-2-8,0 0 8,0 2 0,0 1-8,4 0 8,1 0 8,2 2-8,5-2 0,0 0 0,0 0 8,4 0-8,-4-3 0,3-1 8,2-2-8,-2-1 40,5 1 8,-3-4-48,2 5 0,1-6 0,1 4-8,-2 2 16,-3-2-16,5 0 0,2-2 0,-3 3 0,0-4 0,0 0 0,0 0 64,-5-2-64,6-1 8,-5 0 32,3-3 24,2 4-56,3-1 88,0-3-88,3 2 0,5 2 8,-4-1-16,3 0 96,1-3-96,5 0 8,-1 0-8,-1 0 0,-3-3 0,4-4 0,0 2 8,-5-5 0,6 3 56,-5-2-64,0-1 8,3 0-8,1 1 8,0 0 0,1-1 0,2 1 32,-3-4-40,-4 3 0,3-3 0,-7 1-48,0-1 48,0 1 0,-4-4 0,-4 3 8,4-3 0,-4 1 0,4-5 8,4 4-16,-5-3 0,5 0 8,-4 1-8,1 1 8,-5-2 0,3 3 0,-3-3 0,-3 1 0,2-2 88,-3-1-24,0-3-8,0 3 0,-4-2 8,0-2 32,4-1-32,0 1-8,-4-3 112,-1-4 40,2 6-144,-5-5 24,-1 2-16,-3 4-64,-4 3 88,5-2 40,-1 3-8,-4-4-56,0 2-72,0 1 72,0 3-32,0 0 48,0 1 25,0 1-57,-4 5-56,-1 2 8,-3-3-8,-3 1 40,2-2-40,-6 2 8,3-1-8,-4 0 40,4 1 16,-4 0-64,0 2 8,0-2 0,-4 2 56,0 0-64,-11 0 0,-5 3 0,-9 5-48,-7-1 0,-3 3 40,-1 0 8,0 0-64,0 0-185,4 10-335,-4 2-528,-19 17-760,8-4-2065,7 4-1096</inkml:trace>
  <inkml:trace contextRef="#ctx0" brushRef="#br0" timeOffset="142739.1814">5740 5395 7633,'0'0'2497,"0"0"-1649,0 0-560,0 0-160,0 0-32,0 0 32,0 0 216,0 0 144,0 0 48,0 0 64,0 0 73,0 0 183,0 0-32,0 0-168,0 0-48,0 0-160,0 0-8,0 0-88,0 0 17,0 0 127,0 0-16,0 0-64,7-3-120,6-11-72,11-1-16,8-8-96,4-9-64,11-2 48,9-8 16,20-15-8,16-14 16,22-11-64,2-3 16,-20 15-8,-28 19-56,-24 19-8,-12 11 0,-1-5-48,1 1-32,0-1-24,-12 7-80,-3 7 176,-10 5 8,-3 4-8,-4 0 16,0 3-16,0 0 8,0 0-56,0 0 56,0 0-8,0 0 0,0 0 0,0 0 8,0 0-8,0 0-64,0 0-72,0 0-8,-4-4-8,-8 1-264,0 0 56,-4 1 208,-3-3 56,-2 3-24,1-5-40,1 4 104,-5-3 64,3 2 0,6 1 0,-1-4 0,0 5 48,0 2-40,8-4 0,0 4-8,1 0-48,2 0 48,5 0 0,-4 0 0,4 0-8,0 0 8,-4 0 0,0 0 0,0 0-8,-3 0 0,2 0 0,-3 6 0,0 1-8,5-4 8,-1 1-8,4 2 8,0-3-40,0 4 48,0 2 72,0 4 64,0 6-16,4 0 96,-1 3-96,5 0-40,0 7 88,4-4-64,-4 3 40,0 4-48,4-3 48,0 3-72,-4-1 24,0 2-24,-4-2 0,4 1 0,-4 0 16,-4-3-72,4-8 40,-1 6 32,-3-12-80,0 0 112,5-1-32,-5-5-16,4-4-24,-4-1-48,0-4 0,0 0 80,4 0 32,-4 0 128,8 0 8,-4-6 48,12-9-40,3-11-64,13-9-88,5-13 0,-1-5-32,3-8-64,5-6 0,0 3-8,-5 2 0,-2 4-128,-5 8 56,-9 8-24,-3 4-48,-3 6-176,-6 3-136,-7 11 24,4-1-312,-8 5-624,0 9-969,0-2-383,0 1-449,0 6-7465</inkml:trace>
  <inkml:trace contextRef="#ctx0" brushRef="#br0" timeOffset="144899.0478">8087 4664 2504,'0'0'1824,"0"0"-887,0 0-185,0 0 208,0 0-40,-4 0-120,4 0-15,0 0-249,0 0-96,0 0 128,0 0-104,0 0-8,0 0 144,0 0 0,0 0 16,0 0 1,0 0 7,0 0-24,0 0-24,0 0-104,0 0-152,0 0-96,0 0-80,0 0-136,0 0-8,0 0-40,0 10-152,0 5 8,0 13 168,-11 11 16,-1 9 40,-4 5 40,-1 8-8,2-1 8,-5 0-32,0-8 96,8-4-72,0-11 8,0-5-32,4-7-40,4-6 104,0-6-112,4-6 16,0-4-16,0-1-8,0-2 0,0 0-360,0 0-328,0-2-288,0-8-256,4-9-689,8-13-487,-4 3-857,0 0-2848</inkml:trace>
  <inkml:trace contextRef="#ctx0" brushRef="#br0" timeOffset="154013.0419">30913 6906 7377,'0'0'1168,"0"0"-856,0-14-184,0 12-24,0-5 649,3 4 183,2 0 392,-1-4-272,0 1-344,0 3-151,0 0-25,-4-1-240,4 2-88,-4 2-96,0-3-104,0-1-8,0 1 8,0 0 0,0-4 0,0 4 0,0-6 8,0-1-8,0 0 56,0-5-56,0 1 0,0 0 8,-4 0-8,-4 1 64,0 1-72,0 5 8,4-2-8,0 6 8,0-3-8,-4-1 0,0 0 16,0 2-16,-8-5 0,-4 0-8,-8 1 8,0 0 64,0-1-56,-7 1 48,3-1-48,4 3 56,0 2-8,-4 0-48,4 3-8,0 2 56,0 0 24,-8 0-32,4 0 8,1 0-48,-9 0 64,-1 0 24,-2 0 32,0 0-80,-2 0-40,2 0 0,-2 7 40,6-2-40,-1 5 56,4 0 160,4 3-8,0-5-96,0 3-112,4 1 96,-4 3 88,-3 2-88,-1-2 48,-8 8-56,4 0-40,0-2-48,1 1 88,2 1-24,9-4-64,1 0-8,3-3 72,4 2-56,0 2 80,0-1 8,-8 3 16,-4 4 49,-3 5 79,-6 1 48,5 3-112,-3 2-72,3 2-40,4 0-24,4-2 0,4-2-40,0 4 0,9-8-8,-2 7 56,2-6-48,2 3 64,2 1-64,-2-2-8,5 7 16,1-6 40,3 6 16,0 1 16,-1-1-80,5-4 104,0 2-8,13-3 16,2-2 56,5 1 24,5 0-104,-1-1 0,3 4-32,1-2-64,0 2 8,4 0 72,-4 0-80,7 0 8,6 0 0,-6 0 0,9-3 0,-4 1 48,-4-2-8,4-2-40,-5-1 32,2-5-40,-1-1-8,3 0 8,1 1 0,0-3 8,4-1 40,0 0-40,7 0 0,1-3-8,-3-3 48,2 0-40,1-4-8,-4 1 8,7-4 64,1 2-72,4-3 8,4 3-8,4-2 8,-4 4 0,3-3-8,-3-1-40,0 0 40,-1-3-8,1 1 0,0-1-56,4-2 64,11-1-16,17-3-32,12 0 48,-13 0-8,-14-7 8,-25 1 0,-9 2-24,5-2 24,8 0 0,0-4-8,3-2 8,-7-1-8,4-3 0,-4 1 0,-1-5 8,5-1 56,-4 1 0,4-2-56,-1 0 0,-3-3 0,0 2-8,-5 0 8,-2-2 8,-5-3 48,0-1-48,-5-3 64,-3 0-16,0-2 0,0-1-48,-4 0 40,4-4-48,-12 8 8,4-4 64,-13 3-72,6 4 16,-6-5 104,-2 2-24,2 3-32,-2-5-56,-2 5 0,2-4-8,-6 0 8,1 4-16,-4-1 16,0 4-8,0 0 0,0 3 0,-4 0 0,0 2 0,0 1 0,0 1 0,0-2 0,-8-2-8,4 4 8,-8-2 0,5-1 0,-6 1 0,2-2 0,-6-2 0,-2 3-8,-1-4-40,-5 2 48,-3-2 0,-7 0 0,3-3-8,-8-4-24,5-1-16,-2 2 96,5-4-32,4 6-16,5 0 16,-1 1-32,4 2 16,-5 8 0,2-4 16,3 2-16,-4 1 8,-8-3-8,0 0-8,0-4-8,-3 1 8,-1 0 0,4 2 0,-1-2 8,6 6 8,-1 0-8,8 3 8,0 3-16,1 1 8,2 2 0,2 0 0,-6 1 0,1 0 0,-3-4 8,3 1-8,-4-2 0,3 1 0,2 1 0,-5-1 8,8 4-8,0-5 16,5 6-16,-6-2 8,1 0-8,4 4 0,-3-6 0,-2 2 0,-3 1 8,1-4-16,-5 4 8,-4-8 0,4 4 0,-8 1-8,8 0-64,-4-1 72,1 0-8,2 3 8,-6-2-8,3-1 0,-4 0 8,4 0 0,-4 4 0,4-4 0,-8 4-8,1-1 8,-6 1 0,1-1-8,5 3 8,-6 2 0,9 2 0,1-1 0,-1-1 8,-4 1 56,0 1-64,1-1 8,3 1 48,0 3-56,0 0 8,-1 0-8,6 0-8,-1 3 8,-4 8-56,4-2 48,4-1-8,-4 2-256,4 0-496,0 6-584,5-4-1257,6 1-2056</inkml:trace>
  <inkml:trace contextRef="#ctx0" brushRef="#br0" timeOffset="167394.4458">10627 9118 7089,'-8'-7'1536,"0"2"-936,3-2-247,-2 1 559,3 6 24,4-3 8,-4 3-312,4-4-248,0 4-224,0 0-8,-4 0 72,0 0 1,1 0 15,-2 0 88,1 0 144,4 0 232,0 0 80,0 0-8,0 0-8,0 0-135,0 0-249,9 0-72,6 0-136,17 0 80,24 0 48,32-9 16,39-3-176,21-2 0,7-1-40,-4 3-56,-19 2 24,-17 3 88,-31 4-80,-20 3-16,-24-3 40,-9 3-104,-3 0 24,-3 0-24,-9 0 8,-5 0 0,-7 0 0,-4 0 0,0 0 32,0 0-40,0 0-216,0 0-344,0 0-608,0 0-1401,0 3-1280,0 3-336</inkml:trace>
  <inkml:trace contextRef="#ctx0" brushRef="#br0" timeOffset="168676.9993">10918 9251 4608,'0'0'1697,"0"0"-1609,0 0-88,0 0 0,0 0 392,0 0 376,0 0-368,-44 7-184,36-4 280,0 0 489,0 1-1,0-4-264,4 3-152,0-3 64,-3 0-16,3 0 120,-1 3-47,-3-3 111,0 4-24,-4-4-240,0 3-32,1-3 264,-6 2-7,6-2-89,2 0-56,1 0-56,8 0-48,-4 0-104,4 0-96,0 0-64,0 0 0,0 0-88,8 0-160,5 0 0,6 0 112,18-5 104,6-5-64,37-3 16,31-3-160,44-6 88,17 3-40,4 3 40,-25 3-80,-47 13 97,-28-3-105,-29 3 32,-15 0-32,0 0-8,-8 0-8,-4 0 8,-12 0 0,-8 0 0,0 0 160,0 0 192,0 0-176,0 0-104,0 0-72,0 0 0,0 0 8,0 0 0,0 0 0,0 0-8,0 0-16,0 0 16,0 0 0,0 0 0,0 0 0,0 0 0,0 0 0,0 0 0,0 0 0,0 0 8,0 0-8,0 0 0,0 0-8,0 0 0,0 0 8,0 0 0,0 0 0,0 0-8,0 0 16,0 0-8,0 0 0,0 0-8,0 0 8,0 0-8,0 0-8,0 0 16,0 0-8,0 0 8,0 0 0,0 0 0,0 0 0,0 0 8,0 0-8,0 0-8,0 0-40,0 0 32,0 0 8,0 0-40,0 0 48,0 0 0,0 0 0,0 0 8,0 0-8,0 0 0,0 0 8,0 0-8,0 0 8,0 0-8,0 0-8,0 0 0,0 0 0,0 0-40,0 0 40,0 0-56,0 0 16,4 0-104,-4 0-184,0 0-217,4 0-279,0 0-552,4 0-689,0 0-903,3 0-1065,-6 0-1488</inkml:trace>
  <inkml:trace contextRef="#ctx0" brushRef="#br0" timeOffset="174571.9365">10698 9086 1504,'0'-6'1080,"0"3"-568,5 0-512,-1-1 0,-4 2 520,0 2 32,0-3-168,0-1 145,0 1 207,0 1 280,0-3 192,0 5-424,4 0-376,-4-2-215,0 2 95,0 0 152,0 0-32,0 0-16,0 0-72,0 0-80,0 0 144,0 0 232,0 0 24,0 0-24,0 0-31,0 0 39,0 0-16,0 0-128,0 0-128,0 0-176,0 0-48,11 0-120,2 0 80,15 0 48,4 0-88,7 0 88,13-7-88,3 4 32,18-7 16,22 0-88,21 1 240,-13 0-48,-15 0 192,-32 5-72,-16 1-103,4-1-65,-4-1-80,-1 5-64,-7-3 64,-8-1-72,-11 1 16,-6 3-8,-3-3 0,0 3-8,0 0 0,0 0-48,4-3-152,0 3-449,0 0-343,0 0-792,-5 0-153,-3 0-151,-3 0-961,-13 9 481</inkml:trace>
  <inkml:trace contextRef="#ctx0" brushRef="#br0" timeOffset="175396.4259">10694 9353 1712,'0'0'3289,"0"0"-1913,0 0-568,0 0 72,0 0 553,0 0-193,0 0-232,-15 7-160,15-7-400,0 0-128,0 0 56,0 0 1,0 0 39,0 0 40,0 0 144,0 0 176,0 0-128,11 0-248,6 0 0,15 0 168,15 0-127,25-7-73,35-6-184,45-8 16,24-5-184,3 4-16,-7 0 160,-17 5-80,-16 2-32,-12 5-40,-26 4 0,-30 3 64,-26 3 32,-14 0-40,1 0-64,-12 0 0,0 0 32,-9 0 16,-11 0-48,0 0 80,0 0 112,0 0 0,0 0-120,0 0-64,0 0 0,0 0 0,0 0 8,0 0 24,0 0-40,0 0 0,0 0-8,0 0 8,0 0 0,0 0 8,0 0 56,0 0-64,0 0 8,0 0 0,0 0 0,0 0 0,0 0 0,0 0 0,0 0-8,0 0-16,0 0-88,0 0-224,0 0-192,0 0-272,0 0-833,0-4-1383,0-1-2890</inkml:trace>
  <inkml:trace contextRef="#ctx0" brushRef="#br0" timeOffset="178295.4237">7282 16237 856,'0'0'6033,"0"0"-4905,0 0-824,0 0-224,0 0 680,0 0 265,0 0-297,-3 0-240,3 0-152,0 0 16,0 0 144,0 0 80,0 0-40,0 0 9,0 0-65,0 0 104,0 0 32,-4 0 24,4 0-88,0 0 40,-4 0-144,4 0-224,0 0-136,0 0-32,0 0 0,0 0-40,0 0 56,0 0 73,0 0-33,0 0 32,0 0 0,0 0 48,0 0-88,4 0 24,-4 0 32,4 0-40,3 0-40,10 0 24,6 0-16,14 0 104,14 0-88,25-4-96,27-4 112,33-2-120,7-3 136,-11 6-128,-32 1 0,-37 3-8,-23 3 0,-12 0-8,-4 0-80,-4 0 32,-4 0 56,-8 0 0,-8 0 72,0 0 8,0 0-8,0 0-16,0 0-56,0 0-136,0 0-160,0 0-680,8 0-1497,0 0-1728,3 0-2136</inkml:trace>
  <inkml:trace contextRef="#ctx0" brushRef="#br0" timeOffset="179278.8152">10288 16415 7281,'0'0'2000,"0"0"-1487,0 0-361,0 0-72,0 0 360,-8-4 24,8 4-104,0 0 32,-3 0 136,3 0-112,-5 0 64,1 0-64,-4 0 80,0 0-31,0 0 199,0 0 176,8 0-96,-4 0-200,4 0 0,0 0-96,0 0-80,0 0-23,0 0-65,0 0 64,0 0-80,4 0-64,9 0-104,15 0-80,27-3 64,45-1 32,35 4-104,16 0 96,-7 0-56,-24 4-48,-36-1 72,-21 1-72,-15-4-16,-13 3 16,6-3 8,-5 3 88,-4 0 144,-8-3 16,-9 0 24,-6 0 0,2 0-64,1 0-32,0 0-56,0 0-72,0 0 0,-4 0-48,0 0-16,-8 0-56,0 0-152,0 0-120,0 0-184,0 0-280,0 0-568,0 0-697,0 0-471,-8-6-249,-4-1-8313</inkml:trace>
  <inkml:trace contextRef="#ctx0" brushRef="#br0" timeOffset="181296.4465">11392 9315 8009,'0'0'1008,"0"0"-744,0 0-264,0 0 56,0 0 377,0 0-65,0-3-168,0 3-136,0 0-56,0 0 112,0 0-8,0 0 16,0 0 56,0 0 112,0 0-32,0 0-16,0 0-240,0 0 48,0 0-48,0 0-8,0 0 48,0 7-48,0 5 8,0 1-8,-4 6 8,-4 6 8,-3 3 64,-2 11-64,-2 2 40,-5 10 48,-5 16 24,-6 16 128,-5 14 96,8-4-32,4-17-176,8-25 32,8-17 0,-4 7 56,0 5 177,0-3-73,4-4-160,1-7-56,3-13-112,-1-4 64,1-8-64,4-3 48,0-4 40,0 0-40,0 0 96,-4 0-104,0 0-48,-7 0-552,-17-4-1225,0-3-1175,0 5-3626</inkml:trace>
  <inkml:trace contextRef="#ctx0" brushRef="#br0" timeOffset="181644.0286">10799 10194 9722,'0'0'1496,"0"0"-968,0 0-336,0 0-72,0 0 672,0 0-56,0 0-448,28-30-168,-21 30-120,-3 2 57,4 8-9,4 2-32,0 7 40,4 3 176,-4 7-32,4 0-24,0-1-56,0-3-32,-4-2 8,3-7 80,-6-6 272,6-5 64,-2-5 120,6 0 88,9-15-232,8-11-112,12-5-176,0-4-103,3-3-33,2 6-64,-1 3-137,-5 10-263,1 16-864,-16 3-1072,-12 0-2209</inkml:trace>
  <inkml:trace contextRef="#ctx0" brushRef="#br0" timeOffset="181977.2032">10758 10773 8329,'0'0'4625,"0"0"-3561,0 0-503,0 0-249,0 0 696,0 0 264,5-4-520,3 4-336,-1 0-136,5 0-95,8 9 15,0 7 96,5 7 24,-2 6-48,5 2 0,-4 7-56,0-3-72,4 4-40,4-7 88,-4-5 0,0-1-144,-5-10-48,-3-6 0,0 0-656,-8-10-760,-4 0-2529,-8-10-2753</inkml:trace>
  <inkml:trace contextRef="#ctx0" brushRef="#br0" timeOffset="182329.1704">11193 10782 15779,'0'0'2056,"0"0"-1520,0 0-360,0 0 1,0 0 847,0 0-136,0 0-576,0 0-296,-80 42-8,24 2 72,-8 13-64,-3 7 64,7 2-72,8-6 0,9-3 56,7-9-64,12-7 0,3-9-56,10-10-8,7-9-256,0-6-456,4-1-256,0-6-1281,0 0-664,0 0-1824,4-6-3112</inkml:trace>
  <inkml:trace contextRef="#ctx0" brushRef="#br0" timeOffset="233564.5843">9925 11401 1736,'-43'50'0</inkml:trace>
  <inkml:trace contextRef="#ctx0" brushRef="#br0" timeOffset="234324.1144">8399 11754 4656,'0'0'713,"-108"130"-457,24-29-248,-4 14-8,9-7 80,15-16-72,16-12 0,8-17 8,12-13-8,12-8 0,-3-11-8,-9 20-96,4-10-624,0-2-4224</inkml:trace>
  <inkml:trace contextRef="#ctx0" brushRef="#br0" timeOffset="236318.5595">6705 13960 7073,'0'0'1792,"0"0"-1552,0 0-232,0 0-8,0 0 529,0 0-113,0-2-88,0 2-24,0 0-16,0 0 80,0 0-8,0-4-24,0 4 88,0 0-56,0 0-64,0 0-80,0 0-48,0 0-24,0 0-24,0 0-40,0 0 8,0 0-39,0 0 15,0 0 0,0 0-24,0 0 24,7 0 16,13-7 56,12 4-72,8-3-72,8-3 120,12-1-120,4-3-8,3 1 8,9-4 0,-4 0 0,-12 3 8,-8 3 56,-17 1 0,-10 6-56,-14-1 40,-7 4 128,-4-2 256,0 2-56,0 0-112,0 0-152,0 0-112,0 0-48,0 0-680,0 0-408,-12 2-457,0 9-1015,-4-6-2209</inkml:trace>
  <inkml:trace contextRef="#ctx0" brushRef="#br0" timeOffset="236779.8021">6764 14011 2864,'0'0'3073,"0"0"-1809,0 0-872,0 0-104,0 0 624,0 0 129,-39 10-401,39-10-96,0 0 88,0 0 240,0 0 8,0 0-47,-5 0-1,5 0 80,0 0-112,0 0-64,0 0-304,0 0-208,0 0 56,9 0 17,6 0-145,29-7-40,28-6 8,36-9-16,19-3-96,1 0 152,-5-4-88,-20 7-72,-19 2 48,-24 8-48,-24 5 0,-16 2-40,-3 1 32,-2 1 16,-7-1-16,-4 4 8,-4-2 0,0 2-8,0 0 0,0 0-80,0 0-360,0 0-489,-8 0-359,-4-4-992,0-2-2273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</inkml:channelProperties>
      </inkml:inkSource>
      <inkml:timestamp xml:id="ts0" timeString="2021-06-27T05:16:24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22207 4420 3368,'0'0'776,"0"0"-584,-24 0-120,17 0-64,2 0 0,1 0 96,4 0 649,0 0 583,0 0-280,0 0-176,0 0-152,0 0-231,0 0-249,0 0-88,0 0-80,0 0 80,0 0 112,0 0 72,0 0 72,0 0-64,0 0 216,0 0-64,0 0-8,0 0 32,0 0-63,0 0-185,0 0-88,0 0-64,0 0-8,0 0 16,0 0 56,0 0 8,0 0 56,0 0-8,0 0 48,0 0-24,0 0-32,0 0 8,0 0-88,4 0-112,8 0 40,0 0-80,12 0 88,0 2-40,8 1-48,4-3 56,7 0-64,5 0 16,24 0 72,32 0-80,35 0 64,21 0-56,7-3 40,1 3 96,-13 0-144,4 0-8,1 0 64,0 0-64,-5 0 0,-12 0 0,-7 0 72,-5 0-72,-7 0-40,-1-5 40,-11-2 0,-9-3 8,-15 4 40,-24 0-48,-20 2-8,-16 1 8,0 0 8,-9 0 8,2 3-16,-14 0 0,-7 0 0,0 0-288,0 0-560,-3 0-1192,-33 19 143,4-3 25,-4 3-3961</inkml:trace>
  <inkml:trace contextRef="#ctx0" brushRef="#br0" timeOffset="1181.418">22363 4366 9738,'0'0'1816,"0"0"-1208,0 0-512,0 0 200,0 0 920,0 0 601,0 0-185,0 0-752,-4-10-336,4 10-199,0 0-57,0 0-40,0 0-32,0 10-24,0 8 56,0 11 96,-9 12 40,1 26-128,1 25-112,-2 35-8,1 22 0,-7 7 32,-5-1-56,-5-9-40,-2 4-24,-9 8-40,0 8 72,-3-1-8,-2-7-64,9-6-8,0-8 0,4-5 8,9-2 120,-1 2-72,8 1 16,-4-3 88,4-7-112,0-9 0,-4-8 144,0-6-120,-3-13-24,-2-5 0,1-16-40,8-23 56,1-11-56,2-4 72,-2-4-80,3 7 8,-1-6-8,1-9 0,5-7 16,-1-7 24,4 0-32,-4 1 0,4 0-8,-9 5 0,5 1 0,1 4-8,-5 1 8,0 1 8,-1 1-8,6-7 0,-1-1-120,4-2-248,0-2-136,0-3-192,0-4-48,0 1 40,0-1 72,0-1 184,0 1-41,0-1 49,0-3-208,0 0-664,0 0-216,-12-10 279,0-8-1103,0-2-5082</inkml:trace>
  <inkml:trace contextRef="#ctx0" brushRef="#br0" timeOffset="1909.1155">21406 8486 3952,'0'0'0,"0"0"-1440</inkml:trace>
  <inkml:trace contextRef="#ctx0" brushRef="#br0" timeOffset="2005.7466">21514 8337 3848,'0'0'1209,"0"0"-689,0 0-232,0 0 16,0 0-192,0 0 224,0 0-336,0 0-160,24-60-936,-9 57-417</inkml:trace>
  <inkml:trace contextRef="#ctx0" brushRef="#br0" timeOffset="2613.7435">21836 8090 5633,'0'0'1536,"0"0"-936,0 0-232,0 0 256,0 0 177,0 0 151,32-19 232,-32 19-152,0-4-8,0 4-143,0 0-345,0 0-184,0 0-128,0 0-144,0 0-72,0 0-8,-4 11-152,-8 17 64,-20 31 88,-16 40 128,-19 34 48,-10 20-48,6 0-16,7-8-104,16-15 0,5 3 96,3-2 0,4-8-48,0-7 32,0-16-80,4-23 40,8-24-32,5-17-8,6-11 16,6-3-24,-1-2 8,-1-4-8,9-11-24,0-1-320,0-4-576,9-7-425,2-8-743,2-1-1193</inkml:trace>
  <inkml:trace contextRef="#ctx0" brushRef="#br0" timeOffset="3064.9936">21187 9757 6657,'0'0'1696,"0"0"-920,0 0-495,0 0-89,0 0 184,0 0 168,24 15 224,4-8-64,3 0-96,33-2-120,28 5-160,43-7 112,29 4 121,11-1 263,17-3-96,2 4 16,18-4-320,16-3-152,6 0-272,9 0-8,0-7-312,-11 1 16,-13 0-112,-19 6 312,-25 0 104,-16 6 272,-20 4 32,-10-2 0,-10 6-128,1-5-128,-17-3-40,-19-2-8,-24-4-8,-20 0-240,-9 0 104,-6 0 144,-1 0 0,-5 0 0,-6 0 0,-6 0-176,-3-10-456,-4 1-776,0-13-281,0-1-623,0 1-4882</inkml:trace>
  <inkml:trace contextRef="#ctx0" brushRef="#br0" timeOffset="4940.5592">25384 4422 472,'0'0'7145,"0"0"-6225,0 0-736,0 0-184,0 0 0,0 0 152,0 0 769,0 0-81,0 0-104,0 0-192,0 0-184,0 0-136,0 3-136,0 1-24,0 2 0,0 1 112,0 5 128,0 4-16,0 6 40,0 10-71,0 6-113,0 10 8,-16 18 48,-8 26 40,-11 32-64,-6 10-64,-2-1-104,-1-6 56,0-9-56,0 6 8,0 6-8,1 6 56,-6 14 88,6-2-64,-2-1 56,2-4-16,4-10-32,-6 0 88,9-6 40,-3 0-16,7-6-56,-1 2-88,10 1-56,3-3 24,-4-4-24,8-2 32,-8-3-40,4-8 8,1 0-8,-6-8 0,1-4 0,-4-4 8,4-1-8,5-8 0,2 1 16,6-5 0,2-8 32,2-16-48,7-6-8,-4-4 0,4 6-32,-4 7 40,0 4-8,-4-5-144,-8-2-8,0 0 48,-4 2 112,0 2 0,1-1-40,-2 4 40,10-5 80,-2 1-80,5-3 8,5-3 40,3-7-48,0-6 8,0-1 40,0-6 32,0 1-16,0-6 136,0 0 72,0-9-72,0 3-144,3-5-48,1 1 0,0-6 64,0 2-64,-4-3 0,0-2 8,0 3 32,-4-2 80,0-2 24,-3 4-56,3-4 24,-1 0-64,5-3 40,0 0-80,0 4 64,0-4 0,0 0-72,0 0-8,0 0-8,0 0 0,0 0-64,0 0 0,0 0-280,0-13-656,0-3-1136,0 0-2657</inkml:trace>
  <inkml:trace contextRef="#ctx0" brushRef="#br0" timeOffset="6590.606">21991 7121 5513,'0'0'672,"0"0"-592,0 0 0,0 0 672,0 0 296,-7-15 40,7 15 97,0 0-313,0 0-456,0 0-256,-4 0-152,4 0 56,0 0-56,0 0 40,-4 0 288,0 0 144,0 0 64,-5 0-24,6 0 73,3 0 87,0 0-80,0 0-16,0 0 48,0 0-216,12 0-40,16 0-24,23 0 192,45 2-7,51 2-97,33 1-200,16 2-40,-1 6-56,-8-1 0,9 8 16,6-1 72,2 3-104,-1 4-56,-4-1 24,-11 0-88,-9-5 0,-15-5 40,-20 1-48,-21-6-48,-31-4-32,-28-2-72,-29-1 80,-14-3 64,-6 0-64,-4 0 72,-6 0-144,-5 0 136,0 0 0,0 0 8,0 0 8,0 0-8,0 0 8,0 0 40,0 0-48,0 0 0,0 0-8,0 0-64,0 0-64,0 0-272,0 0-112,0 0-337,0 0-647,-5-7-592,-6 1-553,-1-1-1664</inkml:trace>
  <inkml:trace contextRef="#ctx0" brushRef="#br0" timeOffset="7353.7644">23459 5353 10138,'0'0'1720,"0"0"-976,0 0 48,0 0 177,0 0 263,0 0-288,0-36-416,0 36-280,0 7-240,0 13-8,-4 14 160,-16 21 144,-24 30-56,-12 19 192,-7 12 297,-1-9-113,16-25-280,20-24-48,11-14-64,2-9-136,3 3-96,0-3-48,0-3-768,12-20-1121,0-8-2288,0-4-2696</inkml:trace>
  <inkml:trace contextRef="#ctx0" brushRef="#br0" timeOffset="7767.5556">23083 5607 15539,'0'0'2104,"0"0"-1648,101-82-288,-13 36 160,23 0 401,-7 5-73,-21 15-104,-35 13-240,-24 13-120,-8-4-112,-4 4-80,-8 0-184,-4 10-24,-20 12 200,-12 10 8,-12 9-8,0 7 8,-3 3 16,6 6-16,13 0-240,17-3-440,11 0-376,4-6-505,20-4-279,0-3 1128,-5 0 336,-6-2 376,-13-5 24,0-2 392,-13 0 856,-10-7 536,-1-3 25,-4-2-673,-4-4-368,0-4-384,0-2-264,4-1-144,4 1-176,9-4-744,-2-2-1176,10-2-3066,3-2-3952</inkml:trace>
  <inkml:trace contextRef="#ctx0" brushRef="#br0" timeOffset="8018.4102">23766 5949 13618,'0'0'3833,"0"0"-2472,0 0 111,0 0-280,0 0-128,0 0-400,4-18-383,-4 27-281,0 14-24,-8 11 8,-5 10 16,-6 11 0,-1 2-113,-8 3-215,0 1-272,0-4 328,0-4-296,-20 2-1104,4-18-3393,12-10-3185</inkml:trace>
  <inkml:trace contextRef="#ctx0" brushRef="#br0" timeOffset="8664.0023">21832 8051 8665,'0'0'2609,"0"0"-881,0 0-607,0 0 31,0 0 584,0 0 73,0 0-385,0 0-472,32-22-512,-32 22-320,0 0-120,0 0-96,0 16-128,0 6 144,0 10 72,0 9-8,-8 4-104,0 2-560,0-2-840,8-4-1041,0-10 8,0-11-1943</inkml:trace>
  <inkml:trace contextRef="#ctx0" brushRef="#br0" timeOffset="9082.75">22550 7982 15075,'0'0'2456,"0"0"-1632,0 0-512,0 0 177,0 0 295,0 0-280,0 0-240,-32 21-168,-8 34 264,-8 27-48,-8 30-128,4-1-48,13-16-56,11-25-64,12-29-16,0-3 0,-4 4-256,4-1-528,-4-4-616,8-8-849,8-25-847,4-4-1714,0-4-4319</inkml:trace>
  <inkml:trace contextRef="#ctx0" brushRef="#br0" timeOffset="9451.5197">22318 8306 1120,'0'0'10586,"21"-80"-8266,-1 36-575,3-2-337,9 5-392,5 10 1,6 6-313,0 9-256,2 6-16,-10 10-288,-7 0-8,-11 16-136,-13 9-168,-4 11 96,-13 7 64,-15 9-48,-11-1-56,3 6-136,0-10-272,12-2-192,8-10-217,8-4-7,8-5 280,0 3 24,4-4 400,4 4 232,0 0 152,-8 2 384,0-6 264,0 1-112,-12-7 201,-8-3 215,0-3-224,-4-8-248,-8 5-384,0-4-248,-3 1-488,-14 2-1112,14-2-2889,7-5-2609</inkml:trace>
  <inkml:trace contextRef="#ctx0" brushRef="#br0" timeOffset="9918.7606">22797 8538 14091,'0'0'3048,"0"0"-1688,0 0-767,0 0-305,52-93-40,-29 77 88,1 1-160,0 5-168,-7 7-8,-9 3-16,-5 0-80,-3 13 32,0 9 0,-24 10 64,-8 6 328,-15 6-160,-5 4-24,-8-1 8,8-2-16,0-4 0,12-12-16,9-4 40,15-9-40,7-3-72,9-4 32,0-3-72,13 1 8,10 0-16,14-5-208,27-2-768,-12-2-1633,-1-9-3992</inkml:trace>
  <inkml:trace contextRef="#ctx0" brushRef="#br0" timeOffset="10106.6412">22928 8814 16291,'0'0'3937,"0"0"-2697,0 0-168,0 0-71,0 0-337,0 0-664,0 0-809,0 0-1327,32-42-4385</inkml:trace>
  <inkml:trace contextRef="#ctx0" brushRef="#br0" timeOffset="11106.0296">23547 8506 9570,'0'0'5937,"0"0"-4785,0 0-24,0 0 497,0 0-9,0 0-232,0-48-568,0 48-399,0 0-281,-9 0-136,1 7-64,-7 5 64,-9 10 96,3 0-8,-3 4-16,5-1-16,-1-3-8,4 4-48,4-4-72,8 3-288,0-2-529,0-1-183,4-3-272,0-6-385,4-4-751,8-6 792,4-3 1031,3-6 657,2-10 224,-5-3 1105,-1 0 919,-7-3-519,5 6-361,-6 0-312,1 6-64,5 1-215,2 6-281,5 3-224,1 0-104,2 0-40,1 0-128,-8 3-64,-4 4-40,-8-1-304,-4 0 24,0 1-1,-12 2-111,0-6-80,0 3 144,4-6 352,4 0 80,4-3 56,4-6 104,16-1 128,4 1-56,0 3-48,4 6-8,-4 0-88,0 2 8,-1 8-96,-6 3 0,2-1-8,-7 2-160,0-5-272,-8-3-384,1-3 96,-1-3 184,-1-6 256,9-16-8,4-13-40,4-7 336,4-5 144,4-7 536,-4 0 72,4-7-112,-9 1-208,-2 3 64,-6 3 56,-7 12 57,1 17-41,-5 9-216,0 11-296,0 5-56,0 0-144,0 0-104,-16 14 8,-9 9 176,-10 9 56,-1 9 8,-7 7-216,10 3-161,6-1-183,14-4 16,9-5 16,4-9-296,17-8-496,18-7-433,17-15 337,7-2 584,10-9 472,-9-14 360,-13 1 1384,-15 6 624,-16 7-119,-8 6-393,-8 1-456,0 2-391,-8 2-425,-12 13 64,0 11 104,-7 9-136,6 0-256,9 3 0,12-9-704,0-4-233,28-5-15,20-11 200,12-9-392,32-4-521,-17-11-1327,-10-1-1969</inkml:trace>
  <inkml:trace contextRef="#ctx0" brushRef="#br0" timeOffset="11776.1411">24104 6321 15619,'0'0'2936,"0"0"-1471,0 0-473,0 0-112,0 0-80,0 0-416,0 0-384,-7-10-32,7 10-592,0 4-704,7 5-2657,1 1-1752</inkml:trace>
  <inkml:trace contextRef="#ctx0" brushRef="#br0" timeOffset="12805.5119">24364 6277 15931,'0'0'2552,"0"0"-1231,0 0-529,0 0 96,0 0 184,0 0-151,0 0-201,0-45-272,0 45-312,0 0-136,0 0-88,-5 3-88,5 11 56,-4 7 120,-4 1 0,5 7 0,-1 0-80,-4 0-352,8-1-16,-9 0-217,2-6-175,-1 1 16,-5-7-384,6-9-337,3-7 9,4 0 968,0-14 568,0-8 400,4-6 256,12 0 232,3-1-55,2 3-121,-1 6-72,-1 8-296,-2 3-56,-2 3-40,-6 1 48,-2 5-56,-7 0-120,0 0-48,0 0-72,4 0-8,-4 0-128,8 11 136,-4-5-8,0 7-8,4-1-176,0-2-56,0 4-64,4-9 8,0 2-88,4-2 40,4-5 192,-4 0 144,3 0 16,-6 0 112,-5 0 264,-1-3 176,-7 3-200,0 0-160,0 0-96,0 0 0,0 0-16,0 0-64,0-2-8,9 2 0,3-12 56,8-5-64,3-15-64,14-26 56,2-27 0,-11-23-56,-16 6 16,-8 23 0,-4 32 48,0 18 72,-12 0 112,1 1 64,-2-1-32,1 11-72,5 8 80,2 6 32,-3 4-256,4 7-176,-7 22 40,-2 8 136,-6 18 8,2 5-8,6 6-200,2 1-320,5-6 8,4-8-136,13-5-96,2-16 312,9-13 112,-3-19 96,7 0 56,7-26 168,9-15 0,4-10 168,-1-3 160,-6 4 88,-5 9 432,-17 12-48,-10 9-280,-6 11-8,-3 6-248,-7 3-176,-14 0-40,-10 16 0,-5 7 232,0 5 1,12 4-241,11-3-32,13-1-16,9-3-169,38-2-167,26-11-88,6-5-328,25-7-744,-25-7-1585,-27-5-2528</inkml:trace>
  <inkml:trace contextRef="#ctx0" brushRef="#br0" timeOffset="16431.9276">25204 5238 6601,'0'0'1488,"0"0"-1104,0 0-304,4 0 24,1 0 552,-1 0 329,-4 0-57,0 0-336,0 0-136,0 0 8,0 0-112,0 0 88,0 0 40,0 0 105,0 0 47,0 0-240,0 0-112,0 0-104,0 0 8,0 0 24,0 0-8,0 0 0,0 0-64,0 0-24,0 0 56,0 0 32,0 0 224,8 0-112,7 0-136,13 0-80,13 0-40,18 0-48,33 0-8,28 0 0,19 0-96,1 7 24,-13-1 72,-11 4 0,-25-4 0,-23 3 48,-24-6-40,-21-3 40,-2 4-48,-5-4 0,-4 3 8,-8-3 136,-4 0-63,0 0-17,0 0-16,0 0-48,0 0 0,0 0 0,0 0 8,0 0-16,0 0-369,0 0-735,0 3-808,0-3-177,0 0 25,-4 0-561,0 0-1848</inkml:trace>
  <inkml:trace contextRef="#ctx0" brushRef="#br0" timeOffset="16741.7354">26233 5159 7985,'0'0'1721,"0"0"-665,0 0-240,0 0 296,0 0-272,0 0-79,-8-18-177,8 18-152,4 0-296,0 0-136,8 2-16,4 8 16,0 3 96,4 8-96,-4 2-96,-4 5 96,0 10-8,-8-2 8,-4 5 64,0-6-64,0 0 0,-4-8 0,-5-3 48,-2-9-48,3-2 48,-4-4-48,0 1 16,-4-6-16,0 1-384,0-2-817,4 1-1247,4-4-4778</inkml:trace>
  <inkml:trace contextRef="#ctx0" brushRef="#br0" timeOffset="17142.4918">27067 5010 10786,'0'0'1952,"0"0"-1416,0 0 120,0 0 385,0 0 295,0 0-192,0 0-224,0 0-391,0 0-265,0-39-160,0 39-104,0 0-8,0 4-136,-4 15 40,-13 9 8,6 13 96,-6 10 0,2 19 112,6-3-112,5-1 0,4 5-56,0-21-1073,-4 14-871,-7-20-593,-2-12-2176</inkml:trace>
  <inkml:trace contextRef="#ctx0" brushRef="#br0" timeOffset="18230.8206">26820 5381 9962,'0'0'1952,"0"0"-1088,0 0-88,91-54-71,-55 44 231,3 1 488,-3 4-432,0 1-336,-4 4-256,-4 0-55,-4 4 31,-8 10-152,0 3 16,-9 5 8,2 3-88,-9 3-40,0 1-120,0 0 0,-13-4-56,-2 1-160,-9-11-568,0 2 216,0-8-89,8-2-143,5-4-552,2-3 368,9 0 600,13-16 328,15-7 56,7-2 0,9-3 80,0 1 600,-4 10 312,-5 0 72,-14 8-128,-6 6-343,-6-1-161,-5 1 24,-4 3-104,0 0-120,0 0-96,0 0-128,0 0-8,0 10 8,0-1-8,0 8 8,0 0-8,0 0-112,3 2-328,1-3-232,0 0-105,4-6-255,4-5-64,0-1 480,8-4 376,4 0 240,3-7 0,1-2 528,4-3-8,-4 5 40,0-3-24,-8 4-400,1-1-24,-10 7-104,6-2-8,-10 2 0,1-3 0,-4 3 0,4-4 8,0-2 48,4-4 48,-1-6 192,6-6 369,-1 1-33,0 1-144,-9 1-136,2 7-120,-5 2-160,0 0-24,-4 6-48,4-1-8,-4 5 0,0 0 8,0 0-16,0 0-32,0 0-56,0 0-56,-4 0-72,-13 0 80,-2 9 152,-9 4 96,0 3 16,0 3 24,8-3-128,5 5 48,6-1-56,9-4 0,0 0 0,0-3-224,16-1-432,12-6 208,4-6-225,11 0 65,2-6-192,-2-16-88,6-4 888,-14-3 392,-11-2 360,-3-3 625,-14 5-321,-7 3-288,0 8-112,0 4 96,0 8-8,-4 6-400,1 0-344,-6 3-192,-6 14 16,2 4 176,1 4 0,1 2 0,6-3-48,5-4-48,5-4-152,22-4 8,25-2 48,8-7-320,7-3-344,6-3-488,6-19-665,-11-4-647,-13 7-2025</inkml:trace>
  <inkml:trace contextRef="#ctx0" brushRef="#br0" timeOffset="19407.3424">24762 6636 6209,'0'0'1392,"0"0"-1032,0 0 224,0 0-96,0 0 161,0 0 303,0 0 368,0 0-376,0 16-32,0-16 57,0 0 63,4 2-176,8-2-200,12 4-88,24 2 128,35 4-263,37 2-161,20 4-272,7 0-16,-4 0-216,-7-4 144,-8 1-48,-13-6 15,-27-2 49,-28-1 64,-28-1 0,-17-3 8,-2 0 8,-5 0 64,-1 0 89,-7-7-17,0-2-144,0 0-72,0 2-153,-4 1 73,1 3 72,3 3-304,0 0-368,-4 0-48,0 0 128,-4 0 208,3-3-112,-2-3 192,3-1 264,0-3 112,-4-5 8,8 1 0,-5-1 8,1 2 176,4 4 496,0 2 256,0 5-256,0 2-424,0 0-256,0 0 8,9 12 0,-1 10 304,0 4 168,-1 8-144,-2 7-136,-5 1 32,0-3-63,-5-1-1,-6-10-96,-6-3-72,2-9 0,3-5-8,4-3-48,0-4-1353,8-2-1079,0-2-2121</inkml:trace>
  <inkml:trace contextRef="#ctx0" brushRef="#br0" timeOffset="19784.2781">26979 6318 10178,'0'0'2544,"0"0"-1696,0 0-319,0 0-217,0 0 88,0 0 224,-28-44-448,15 53-168,2 17-8,-5 8 216,-8 7 8,0 20-224,-4 18 56,-8 19 56,8 8 232,0-8 0,12-18 104,8-23 768,0-16-551,1-6-441,-2 3 0,1-3-136,1-3-88,-1-11-192,3-4-576,5-14-1193,0-3-2016,0 0-2832</inkml:trace>
  <inkml:trace contextRef="#ctx0" brushRef="#br0" timeOffset="20973.6618">26504 6775 13338,'0'0'3929,"0"0"-3929,0 0-536,0 0-272,84-18 456,-13 18 160,21 2 192,24 10-592,3-1-601,-23-5-95,-28-3 224,-28-3 1064,-17 0 536,-3-3 936,1-10 809,-10 0-297,-3 1-535,-8 2-449,0 0-192,0 8 8,0 2-344,0 0-272,0 0-200,0 0-104,-8 9-88,-7 11 104,-5 5 88,-8 6-8,-8 1-80,-4 3-216,-4-4-328,1-2-248,-2-4-216,6-6-161,3-6-119,8-6-96,15-7 1104,13-7 368,5-8 928,18-8-152,9 4-192,0 0 536,9 9-328,-10 5-415,5 5-89,-4 0-16,0 0-80,-4 12-120,0-2-64,-4 2-8,-5 1-32,1-3-104,-3-8-88,-6-2-80,10-2-56,2-21-233,5-11 241,9-14 176,-6-7 176,5-2 328,-8 0 232,-5 4 129,-3 7-25,-7 12 168,-9 9-32,4 6-264,-8 12-120,0 2-32,0 5-232,0 0-152,0 8-216,0 12 24,-12 8 184,-4 6 8,-5 5 0,2 6 48,3-8-32,0 5-16,4-7-40,4-6-160,4-4-208,0-13-24,4-2-56,0-7 192,0-3 192,0 0 104,16-6-8,0-10-208,12-3 56,4 0 160,0 0 24,0 6 72,-4 0-40,-9 8 144,1 1 40,-3 4-72,-6 0-16,-7 0 8,4 0 48,-8 0-40,0 0-168,0 0 0,0 9-64,-12 4 16,1 6 0,-10 0-16,5 3-80,0-3-120,4 4-144,4-1-248,8-3 136,0-1 176,8-1-201,12 0-15,8-5-160,4-6-136,4-6-168,4 0 360,7-16 264,-2-13 400,2-8 344,1-5 672,-4-5 96,-9-1 200,-7 7-111,-3 9-249,-13 10-88,-8 12-40,0 4-168,-4 6-448,0 0-208,-8 12-248,-8 11 248,-8 8 48,-1 4 104,6 4-144,10-2 64,9-5-72,9-7-120,38-6-40,37-12-56,24-7-176,16-26-152,-25-2-464,-23 6-416,-28-3-1673,-24 6-1520,-12 3-6465</inkml:trace>
  <inkml:trace contextRef="#ctx0" brushRef="#br0" timeOffset="22283.3771">24626 8099 6793,'0'0'1848,"0"0"-1256,0 0-335,0 0 127,0 0 528,-28-9 56,28 9 96,0 0-152,0 0-143,0 0-153,0 0-184,0 0-96,0 0-64,-4 0 32,1 0-72,-5 0 32,0 0 40,3 0-24,2 0 88,-1 0-24,4 0 0,0 0-71,0 0-9,0 0 16,4 0-136,8 0-40,11 0-32,33 3 64,36 10 72,40 3-96,20 2-104,-1-2-8,-24 3-112,-35-9 104,-28-4-144,-25-2 144,-11-2 0,-7-2 8,-1 0 8,-9 0 64,-7 0-72,-4-2 152,0-8-104,0 0 64,-4 5 48,4-2 8,-3 4-48,3 3-104,0 0-8,0 0 0,0-4-8,0-2-96,0-4-384,3-2 256,-3-4 48,0-3 8,0-3-32,0 5 136,-11 2 64,2 2 0,1 0 104,1 10-40,3-4 64,4 7-48,0 0-32,0 0-48,0 0-80,0 4-16,8 12 0,-1 6 96,6 11 8,-2 4 56,1 8-56,-8 2 0,-4-2 40,0-1 32,0-5 104,-12-8 0,-3-9-48,-5-3-128,-1-6-8,2-4 0,-1-6-568,3 4-1193,6-1-2288,7-6-3888</inkml:trace>
  <inkml:trace contextRef="#ctx0" brushRef="#br0" timeOffset="22851.0315">26659 7911 8665,'0'0'1553,"0"0"-793,0 0 208,0 0 320,0 0 9,0-15 31,0 12-368,0-1-336,0 1-200,4-4-128,0 2 240,-4 1 81,0 2-201,0-1 48,0-1-24,0 4-48,0-3-8,0 3-40,0 0-48,0 0 24,0 0-80,0 0-32,0 0-104,0 0-96,0 0-8,0 3-120,-4 10-80,-11 12 96,-17 26 104,-12 25 264,-4 26-112,4 6-8,12-16-24,20-25 8,9-26-56,-1-9-7,4 2-65,0 4-441,0-3-663,11-3-768,1-13-3497,0-9-881</inkml:trace>
  <inkml:trace contextRef="#ctx0" brushRef="#br0" timeOffset="23639.5946">26365 8376 10698,'0'0'1984,"0"0"-1464,0 0-320,-88-64 481,80 58 183,8 3-104,0 3-248,28 0-352,20 0-160,31 5-424,21 2-8,0-7 0,-24 0 280,-21 0 152,-23-7 240,8-2 440,-4-4 216,-4-6 304,-8 4 105,-5 2-257,-10 0-144,-1 6-72,-8 4-136,0 3-296,3 0-208,-3 0-184,4 10-8,0 9 0,0 7 48,1 6-48,-5 2-16,0-2-56,-9 0-96,-2-7-224,-10-2-128,-2-7-80,-1-4-112,0-9 304,0 0 120,8-3-112,8 0 152,8-3 248,12-9 80,16-7-8,12-1 128,3-2 136,-2 10 184,-2 2-56,-11 7-176,-7 3-192,-2 0 56,-7 3-56,-4 9-96,4 1 0,-8 6-48,0-3 48,0 4-72,-4-5-248,0 2-432,0-8-512,0 0-513,8-6 17,0-3 928,12 0 832,8-16 0,8-9 456,12-10 504,-1-6 136,5-7 24,-5 1-295,-2 5 79,-9 4-240,-8 7 64,-12 11 24,-8 8-192,-4 9-31,-4 3-449,-4 0-80,-17 12-240,-7 11 240,-11 8 208,-1 7-64,9 1-88,10-2-56,21-4 48,4-5-16,44-5-32,31-15-80,30-8-200,6-22-353,-15-6-391,-33-5-264,-19 2-1033,-16 12-1895,-16 0-5475</inkml:trace>
  <inkml:trace contextRef="#ctx0" brushRef="#br0" timeOffset="24761.1604">24288 9244 6249,'0'0'1616,"0"0"-1056,0 0 88,0 0 465,0 0 743,-12 5-144,12-5-159,-4 0-273,4 0-288,0 0-152,0 0-119,0 0 7,0 0-208,0 2-224,16 2-80,12-1-48,31 7 32,33 5-40,39 1-152,21 0 8,-5-4-16,-19-5-8,-37-7-64,-22 0 64,-29 0-8,-20 0 8,-1 0-88,-6 0 96,-2-3 0,-11-1 72,0 1 0,0 1 96,0-1-160,0-1 0,0 1-8,0 1 0,0-2 0,0 1-104,0-4-56,0 1 32,0-3-16,-4-1 80,1-3 8,-5-3 48,3 6 0,1 1-40,4 6 48,-4 0 16,4 3-8,0 0-8,0 0-48,13 10-136,-2 5 136,5 11 48,0 5 56,1 8-8,-10-2-40,-7 2 0,0-8 40,-3-5-40,-18-8 160,-7-8 72,4 0 48,-4-7-184,0-3-104,13 0-416,3 0-720,7 0-1353,5 3-2624</inkml:trace>
  <inkml:trace contextRef="#ctx0" brushRef="#br0" timeOffset="26798.437">25982 9619 15227,'0'0'4753,"0"0"-4185,0 0-488,0 0-72,0 0 504,0 0 352,0 0-136,0 0-264,0 0-151,0 0-25,0 0-24,0 0-16,0 0-8,0 0 0,4 0-48,4 0-96,4-2 0,4-5-96,4-5 0,4-5 80,8-4-80,3-4-64,1-11 8,9-2-320,-10-7 88,5 1-56,-8-1 120,-8 8 128,-4 5 8,-8 4 88,-8 5-48,-1 2-24,-3 4 24,0-2-40,0 7 15,0-1 73,-7 6 49,-1-2-41,4 6-8,-5-1-8,9 4 8,-3 0 0,3 0 8,0 0 0,0 0 40,0 0-40,0 0 8,0 0-16,-4 0-8,-4 4 8,-5 8 88,-2 4 16,-9 3-32,4 7-56,-4 2 64,-4 7 8,0 6 64,4 3-56,-4 4-80,4 3 56,5 4-72,3-1 120,0-4-64,4 1-40,0 3 56,-1-4-64,10 4-8,-9 1 16,12-5-8,-4 2 112,4-11-120,0-7-56,0-8 0,0-10-400,0-10 136,0-3 80,4-3 232,8 0 8,0-6-8,7-17-32,6-2 32,6-6 8,-3-8 0,0 8-16,-4-1 8,-12 0-88,1 1 47,-10-2-111,-3 2 104,-3-4 8,-14 4 48,-7 2 80,5 0-16,-2 9 8,1 6-24,13 3-40,-1 9 0,8-2 33,0 4-41,0 0-185,11 0-71,13 0-344,8 0-8,17 6 56,-2-2-88,5-4 184,-5 0 320,-2 0 136,-14-10 88,-3-2 360,-8-4 272,-4 0-56,-4 0 104,-4 0-31,0 7-65,-8 2-192,4 0-88,-4 7-104,0 0-120,0 0-48,0 0 16,0 0-64,0 0-72,0 0-8,0 0-112,0 10 0,0 3 24,-4 3 96,0 3-8,-3 0-128,2 3-288,-7 0-232,4-3-161,-4-2-135,4-5-16,4-5 120,4-7 352,0 0 496,16-7 200,12-9-136,-4 0 256,4 7 176,-12 2 16,0 4-256,-4 3-176,-4 0-64,0 7 40,-1 1-8,-3 6-48,1 6 8,-1-6-8,0 6 0,3-8-272,-3 1-184,9-10 72,6-3 64,5-7 24,8-17-168,4-12 152,4-10 176,0-12 136,-1-3 24,-3-2 56,1 0-72,-9 2 160,-1 11-56,-3 8 360,-8 10 208,-4 10-120,1 13-192,2 5-248,1 4-56,0 0 16,8 7 48,0 8-8,-5 12-56,-2 4-56,-6 4 8,-7 6 80,-4 3-88,0-2-8,-11 2-8,-14-6-80,-6-3 88,-5-6 0,0-7 0,1-6-176,-2-6 56,5-8 0,0-2 24,4 0-80,9 0 8,6-2 56,9-1 112,1-1 320,3 1 184,0 3-40,0 0-32,3 0-215,1 0-89,5 0-64,3 7-16,-1 1-40,6 5 8,-2 0-16,1-1-48,-4 5-361,8-2-391,1-1-112,-2-2-144,1-2 64,12-7 71,0-3 113,7-7 408,10-11 400,-1-11 96,-1-2 376,1-5 48,0-5-55,-13 2 223,-7 2-48,-11 8 96,-6 10-200,-7 9-16,-4 8-192,0 2-328,0 0-56,-23 15-184,-5 7 240,-8 6 240,-8 8-48,8-1-136,8-6-40,17-1 40,11-3 136,11 1 32,41-6-56,27-11-168,5-6-144,0-3-496,-16-7-32,-20-8-176,-4-2-152,-9 2-208,-14-1-161,-25 6-1103,-13 0-1345,-11 8-1792</inkml:trace>
  <inkml:trace contextRef="#ctx0" brushRef="#br0" timeOffset="30393.1574">28537 5235 1360,'0'0'7489,"0"0"-6488,0 0-785,0 0-112,0 0 296,0-3 664,0 3 144,0 0-248,0 0-39,0 0-65,0-3 0,0 3-160,0 0 56,0 0-168,0 0-79,0 0-161,0 0 40,0 0 32,0 0-176,0 0 8,0 0 24,0 0-56,0 0-72,0 0-88,0 0 88,0 0-128,0 0 120,0 0-56,0 0-72,0 3-8,0 10 8,16 6 128,-4 0-128,8 10 96,0-1 16,0 0-72,0 4-48,-4 1 56,0-5-56,-1 3 0,2-5 8,-2-1 8,2-2-8,-6-8 48,2 2-56,-6-5 8,1-2 0,0-1-8,-4-3 0,1 4 0,-5-6 8,3-2-8,-3 1 64,0 1-64,4-4-8,-4 0 0,0 0 8,0 0 0,0 0-8,0 0-312,0 0-288,0 0-536,4-9-769,0-5-1911,4 1-1602</inkml:trace>
  <inkml:trace contextRef="#ctx0" brushRef="#br0" timeOffset="31089.7295">28868 5289 6649,'0'0'3177,"0"0"-1969,0 0-464,0 0 160,0 0 0,0 0-15,4-3 151,-4 3-128,0 0-320,0 0-144,0 0-48,0 0-96,0 0-176,0 0-112,0 0 32,0 0-40,0 0 56,0 0-64,0 0-8,0 0 8,0 0-8,0 0 8,0 0 0,0 0 0,0 0 0,0 0-8,0 0 8,0 0-8,0 0 8,0 0-64,0 0 56,0 0 0,0 0-8,0 0 16,0 0 0,0 0 8,0 0-8,0 0-8,0 0 0,4 0-72,-4 0 16,4 0 56,-4 0-32,0 0 40,0 0 48,0 0-48,0 0 0,0 0-32,0 0-464,0 0-792,0 6-792,3 1-513,-3-1-3456</inkml:trace>
  <inkml:trace contextRef="#ctx0" brushRef="#br0" timeOffset="36757.3164">7593 5467 4913,'0'0'1768,"0"0"-1280,0 0-272,4-6 280,-4 6 384,0 0-23,0 0-345,0 0-176,0 0 24,0 0-24,0 0-56,0 0-72,0 0-8,0 0 64,0 0 40,0 0 24,0-4-40,0 4-88,0 0-120,0 0 152,0 0-8,0 0-24,0 0 17,0 0-17,0 0 40,0 0-8,0 0 104,0 0-8,0 0-56,0 0-48,0 0-8,0 0-104,0 0-56,0 0-48,0 0 32,0 0-32,0 0 40,0 0 96,0 0-96,0 0 88,0 0 136,0 0 0,0 0 72,0 0-40,0 0-64,0 0-72,0 0-64,0 0 16,0 0-72,0 0 25,0 0 87,0 0 0,0 0-24,0 0-40,0 0-48,0 0-48,0 0-8,9 7-40,-2 6 48,5-1 8,-4 1 0,0 3 0,4-1 8,-4-2-8,-3 0 8,-2-3-16,5-1 0,-8-6 0,4-3 8,-4 0 0,0 0 40,0 0 24,4 0-64,-4 0 160,4 0 96,4-7 112,12-5-32,0-10-88,12-2-152,0-13 48,3 3-80,5-2-72,0-1 56,8-4-48,-4 2-8,-1 4 0,-7 7-8,-8 6 8,-8 6 8,-8 9 0,-7 2 0,-1 1-8,-4 4-240,0 0-208,0 0-136,0 0-280,0 0-457,0 0-567,-4 0-385,-9 0-3072</inkml:trace>
  <inkml:trace contextRef="#ctx0" brushRef="#br0" timeOffset="40382.4587">7430 7279 1192,'0'0'5305,"0"0"-4577,0 0-328,0 0 216,-12-5 424,12 5-23,0 0 79,0 0 168,0 0-168,0 0-239,0-4 287,0 4 32,0 0 0,0 0-215,0 0-201,0 0-96,0 0-208,0 0-16,0 0-48,0 0-136,0 0-8,0 0-168,0 0-80,0 0 0,0 4-120,0 8-24,3 10 144,6 1 8,-1 3 8,3-1-8,-2 0 0,3-9 0,-5 0 0,6-3-8,-9-7 0,3-3 8,1 0 8,1-3-8,6 0 0,9-3 280,12-16 72,12-6-208,8-10 24,16-7-80,-5-5-96,10-1-8,-2 0-288,-8 7-8,-7 6 296,-12 10-320,-20 12 112,-7 4-144,-14 6 216,-7 3-8,0 0-16,0 0-200,0 0 152,0 0-104,0 0-120,0 0-296,0 0-825,0 0-815,-3 9-265,-6-3-2312</inkml:trace>
  <inkml:trace contextRef="#ctx0" brushRef="#br0" timeOffset="48862.372">5573 5775 6449,'0'0'1352,"-5"-3"-1328,1-1-24,4 2-152,0 2-216,0-3 368,0 3 584,0 0-24,-4 0-112,4 0-216,0 0-112,0 0 89,0 0 63,0 0 184,0 0 168,0 0-64,0 0-176,0 0 112,0 0-8,0 0-80,0 0 16,0 0-112,0 0-39,0 0-57,0 0-40,0 0 144,0 0-96,0 0-24,0 0 56,8-4-56,1 1 8,10 0 344,1 0-152,8-1 24,12 1-168,-5 1-184,14-5 120,3 7-40,8-7-56,3 1 152,16-4-104,22 1 113,13-3-81,11-4-168,-10 3 72,-11 1 56,-12 5-128,-21 0 80,-11 4-72,-12 0-16,-8 3 72,3 0-72,5 0 16,4 0 32,-4 0-48,-4 0 0,0-3-8,-4 3 8,0 0 0,3-4 0,-2 2 0,-2 2 0,-7 0 8,-8 0-8,-8 0 0,-13 0-56,2 0-64,-5 0-24,0 0 104,0 0 40,0 0 64,0 0 120,0 0 0,0 0-104,0 0 24,0 0-56,0 0-40,0 0 8,0 0-8,0 0 56,0 0-16,0 0-40,0 0 0,0 0 0,0 0-8,0 0 40,0 0-40,0 0-176,4 0-608,0 0-849,4 0-1087,-1 0-513,-7 0-5297</inkml:trace>
  <inkml:trace contextRef="#ctx0" brushRef="#br0" timeOffset="53134.8071">21633 10718 7073,'0'0'1024,"0"0"-648,23-12-192,-10 9 440,-1-4 457,0 0 319,-4-1-88,0 1-127,-1-2-241,-2 2 56,-1-3-136,-4 5 96,4-2-496,-4 0-135,0 2-105,0-2-24,0 4-104,0 0-88,0-1 48,0 1 80,-4 3-24,0 0-112,-8 0 0,-9 0-8,-11 10-8,-7 5 8,-8 1 8,2 7 8,-7-2-8,5 5 8,2 3-8,6 0-40,7 3-40,12-1-104,8 7-48,8 0-153,4 7-191,16-4-840,8 0-24,8 0 584,0-6 327,-1-3 297,-3-3 216,-7-8 16,-17 2 320,-4 0 41,-12-5 623,-16-2 552,-4 3-200,0-2-399,-4-2-265,8-6-264,8 1-192,0 0-160,5 0-56,2 2-656,1 1-825,5-4-2832,2 0-3952</inkml:trace>
  <inkml:trace contextRef="#ctx0" brushRef="#br0" timeOffset="53346.2009">21637 11197 13554,'0'0'2545,"0"0"-1305,0 0-944,0 0-176,0 0-120,0 0-1832,0 0-3241</inkml:trace>
  <inkml:trace contextRef="#ctx0" brushRef="#br0" timeOffset="54548.2072">22159 11078 15459,'0'0'2440,"0"0"-1303,0 0-505,0 0 296,0 0-8,0 0-376,0 0-296,-56-55-152,45 55-96,-2 13-56,-6 3 48,6 6 8,-2 0 48,7 4-48,-1-1-128,2-3-168,7 1-232,0-1-112,0-3-112,0 0-56,11-3-329,-2-7-447,6-2 448,6-7 728,7 0 408,3-12 480,5-8 176,-4-2 80,0-1 288,0 1 385,-4 0-361,0 1-312,-4 4 64,0 2-96,-9 5-200,-3 6-111,-7 1 31,-5 3-160,0 0-112,0 0-80,0 0-72,0 0-8,0 17-96,-5 1 96,-3 7-8,4 1 8,0 2 0,1-2-304,-1-4-265,0-2-175,4-9-24,-5-1-96,1-3 64,4-7 424,0 0 264,0-10 120,0-6 80,0-3 112,9-3 56,6 0 96,2-3-40,-2 5-56,5 4-104,5 5-96,-6-3 128,1 5 24,-5 2-32,-2 5 88,-5 2 16,-8 0-48,4 0-40,-4 0-80,0 0-16,3 0-88,1 5 0,5 8 8,-1 1 0,3 4-8,-2-2 0,-1-3-192,3 2-88,-2-2-72,3 0-224,-5-4-152,1-5-328,5-4 464,7 0 472,7-17 120,10-8 104,2-7 24,1-6 328,4-6-104,-4-4 128,-5-2-112,-3-1-152,-12 0-96,-8 6 0,-8 4-120,-4 13 64,0 5 216,-8 14-40,-3 5-152,-6 4-88,-7 7-64,-8 13 64,-4 1 0,1 11 8,3 0-8,12 2-80,0 1-80,8 1 32,4 2-48,8 0-32,0-4-208,8 2-368,16-5-176,4-6-641,8-5-135,16-14-129,8-6 17,7-6 768,-3-17 1080,-1-2 808,-10-3 1088,-14 2 273,-11 0-97,-11 8-559,-14 2-513,1 6-384,-4 4-112,0 6-144,-11 0-360,-10 13-112,-7 8 112,-3 8 120,-1 3-112,11-3-8,14-4 0,7-7-48,4-1-24,27-7-24,14-8-144,19-2-464,15 0-280,1-9-409,23-4 441,-19 4-1712,-24-1-2465</inkml:trace>
  <inkml:trace contextRef="#ctx0" brushRef="#br0" timeOffset="55403.6817">21050 10258 8913,'0'0'1449,"0"0"-545,0 0-184,0 0 176,25-82 377,-17 70-617,0 5 32,-8 0-72,4 7 72,-4 0-184,0 0-344,0 0-160,-17 23 0,-11 21 64,-27 45 280,-25 40 0,-7 21 48,3 6-143,5-10 47,19-26 48,4 4 112,4-9 40,4-7-200,4-4-80,4-2-48,5-10 0,11-16-72,12-19-88,3-19 72,9-9-80,0 3 0,0-7-144,0-6-264,0-6-512,0-10-393,0-3 73,9-3 104,23-32-584,-5-3-1369,1 0-2832</inkml:trace>
  <inkml:trace contextRef="#ctx0" brushRef="#br0" timeOffset="56662.4707">24383 10093 4761,'0'0'1056,"0"0"440,0 0-160,0 0-327,0 0-337,0 0 24,17-9-112,-17 6 272,0 3 40,0 0-31,0 0-41,0 0 56,0 0-40,0 0 48,0 0-256,0 0-240,0 0-103,0 0-113,0 0-24,0 0-64,0 0-88,0 3-48,0 9 32,0 10 16,-4 10 16,0 12 160,-13 27-56,-3 33-48,-12 32-64,-3 20 48,-5 2 16,-4-5-8,0-13-56,0 6 136,4-3-144,1-1 0,3-7 0,4-9 0,0-5 0,8-7 48,4 1 40,5-5 136,2 2-32,1-8-48,9-5-48,-6-4-88,1-25 24,4-16-16,0-22-16,1-7 8,3-5 0,-4-2 0,4-2 48,-5-6-48,5-7 64,0-3-64,0 0-8,0 0-24,0 0-880,9 0-1017,-6 0-927,5 0-1473</inkml:trace>
  <inkml:trace contextRef="#ctx0" brushRef="#br0" timeOffset="57765.3279">20386 12037 2936,'0'0'1440,"0"0"-111,0 0-25,0 0-232,0 0 192,0 0-311,-5 41 31,5-34-104,0-2-168,0-2-152,0 1-48,0 1 113,0 2 367,0-1-328,5 5-264,10-3-8,9 5 0,8 0 128,8 3 48,23 3-159,29 7-25,28 3-64,20 1-240,-2 0 264,2-1-184,-8-5-80,0 5-8,-1 0-72,-7-1 0,3-2 8,-7 3-8,-1-5-112,-3 5 112,0-7-72,-4 0 208,-1 0-136,-3-8 0,-5 0 0,1 0 96,-1-8-32,-3 1-56,4 2-8,-8-6 56,-5 4-56,-12-7-120,-19 3 48,-12 0-152,1-3 48,6 0 160,4 0 16,10 0 8,-5 0 80,-1 0-80,-11 0 152,-8 0 48,-8-6-200,-8 2 184,-8 1 56,-9 0 0,2 0-64,-9 3-40,3 0-136,1-4 48,-4 4-56,5 0 0,-2 0-8,1 0-40,0 0 48,-3 0-128,-1 0-328,-4 0-344,0-25-1721,0 7-2728,-13-9-4721</inkml:trace>
  <inkml:trace contextRef="#ctx0" brushRef="#br0" timeOffset="59096.4483">19748 9994 6737,'0'0'984,"0"0"-680,0 0-136,0 0 632,0 0 281,0 0-409,0 0-416,0-12-168,0 12-24,0 0-56,0 0 144,-5 0 32,-3 10 256,-7 5 48,-2 4-40,-3 10-88,1 0-136,-5 9-64,0 4-40,-4-1-40,5 3 32,-2-3-96,1 0-16,8-6 105,0 0-97,4-9 0,4-4 8,4-7-16,0-8 8,4-2-8,0-1 152,0-4 328,0 0 128,4 0-16,13 0 128,11-4-56,7-1 0,9-5-472,0-2-192,7-2-48,1 6-320,-3-1-888,2-5-1064,-11 4-2345,-8-2-4449</inkml:trace>
  <inkml:trace contextRef="#ctx0" brushRef="#br0" timeOffset="59354.2886">20055 10176 9217,'0'0'1737,"0"0"-465,0 0-480,0 0 353,11-41 455,-11 37-176,0 4-456,0 0-416,0 0-287,0 6-265,-7 17 0,-10 11 88,-2 11 64,-9 10-56,4 1 0,0 5-88,-1-4-8,10-6-40,-1-7-232,8-10-329,-4-7-727,8-8-432,-4-7 39,4-6-927,4-2-2937</inkml:trace>
  <inkml:trace contextRef="#ctx0" brushRef="#br0" timeOffset="60083.8464">19309 9903 5977,'0'0'1280,"0"0"-312,0 0 377,0 0 143,0 0 136,0 0-504,0 0-183,0 0-297,-20-20-144,20 20-88,0 0 0,0 0-144,0 0-64,0 0 24,0 0 8,0 0-80,0 13-64,4 10 112,12 5 200,0 13-136,7 7-55,2 5-193,2 5 40,1 2-56,4-2 0,4-1-8,0-3 0,0-3-80,0-10 72,0-4-80,-4-11-33,-8-6-383,0-8-240,-5-6-360,-6-6-288,-6 0-377,-3-9-247,-4-7-2937</inkml:trace>
  <inkml:trace contextRef="#ctx0" brushRef="#br0" timeOffset="60449.3595">19986 9864 10626,'0'0'1640,"0"0"-856,0 0-576,0 0-208,0 0 176,-91 70 320,27 7 89,-24 24-33,-4 13-104,1-2-192,19-23-152,16-29-16,17-16-80,-1-10 64,0 2-24,-4-4 8,4 0-56,8-16 80,13-4-80,10-5 0,5-4-24,0-3-232,4 0-704,0 0-737,4-3-1007</inkml:trace>
  <inkml:trace contextRef="#ctx0" brushRef="#br0" timeOffset="62536.1543">26827 5448 8793,'0'0'1609,"0"0"-1121,0 0-136,0 0 216,-12-12 184,12 9-144,0 3-128,0 0-71,0 0 47,0 0-96,0 0 72,0 0 168,0 0 152,0 0 0,0 0-64,5 0-240,6 0-207,5 0-185,12 0 16,16 0-64,20 0 56,27 0-64,29 12 0,15 4 88,1 2-88,-5 2 0,-15-3-16,0-3 8,-9-1-112,-15-6-353,-29 0 153,-14-5 88,-10-2 112,5 3-48,-4 1 120,3-4 48,-10 0 160,-1 0-72,-5 3-72,1-1-16,4 5 8,1 3-8,-1 0 8,-1 2-16,-3-2-48,-8-4 48,-13-3-136,-2 0-224,-5-3-480,0 0 152,0 0 480,0 0-64,0 0-536,0 0-737,0 0-135,0 0-761,0 0-3040</inkml:trace>
  <inkml:trace contextRef="#ctx0" brushRef="#br0" timeOffset="63462.5894">29072 5121 8409,'0'0'1265,"0"0"-281,0 0-432,0 0 184,0 0 160,0 0-160,0 0-95,0 0-353,0 0-64,0-67-96,0 67-8,-9 0 0,-7 0-56,-8 4 32,-4 8 96,-7 8 24,-5 1 8,0 6-48,0 7-56,4 4-32,4 3-80,4 7 64,8 2-64,1 5 48,3 5 48,4-3-96,-1 0 0,2-3 72,-2 0-80,2-2 0,-5-6 0,0-2 160,0 2 488,0-12-96,4-2-176,0-6-112,0-7-184,8-7 17,-4-5-81,4-4-8,0-3-8,-4 0-833,1 0-727,-10 0-200,6-15-257,-10-14-119,6 3-2073,6-3-1312</inkml:trace>
  <inkml:trace contextRef="#ctx0" brushRef="#br0" timeOffset="64446.7661">28326 5768 4608,'0'0'2425,"0"0"-465,0 0-511,0 0-113,0 0-152,0 0-312,-28-37-7,48 33-489,12 1-376,11 0-200,13-3-80,8 0 224,8-1-88,0-3 144,-1 1 256,-7-4 224,-12 1 392,-13-1 328,-6 0-296,-13 1-15,-8 2 39,-4 3-24,-8 4-256,0 1-272,0 2-288,0 0-88,0 5-208,0 12 88,-8 8 40,-4 0 24,-8 4-472,-4-1-376,-8-2-48,0-7-209,1-7 297,6-5 360,9-7 224,8 0 280,8-7 328,0-5 96,17-7 144,-2 7 160,5-2-215,5 5-89,-6 6-168,1 3-104,4 0 168,-4 6-168,0 4-40,0 0-104,-1 2 0,-2 1-8,2-4 0,1 0 8,1-9 16,7 0 96,0-5 8,3-18-24,9-9-32,0-9-24,4-10-40,-8 4 88,-1-5 80,-11 11-80,-3 6 136,-10 11 24,-7 7 80,0 8-64,-4 6 8,0 3-136,0 0-144,-4 5-200,-7 15 40,-2 8 160,-2 7 0,6 3 72,1 3-64,8-2-8,0 0-96,4-8-280,9-7 64,-2-4-120,6-10-16,-10-10-56,5 0 328,8-19-64,0-13-272,8-12 184,-1-7 224,6-4 104,-1 1 112,-9 1 248,-3 5-32,-3 14 16,-9 5 304,-5 10-184,1 6 8,-4 9-40,0 1-192,0 3-104,0 0-136,0 3-144,-11 14-104,-6 11 248,-11 7 0,4 10 72,-3 1-24,3 6-32,11-1-8,10-1 48,3-2-48,3-4 72,22-8-80,3-8-80,3-8-72,9-8-8,1-9-160,-6-3-64,-3 0-424,-8-10 144,-8-2-272,-16-1-1217,0 0-1064,-8 5-2496</inkml:trace>
  <inkml:trace contextRef="#ctx0" brushRef="#br0" timeOffset="66490.2462">26365 8296 6041,'0'0'1312,"0"0"-1312,0 0-376,0 0 24,0 0 352,-24-13 232,20 13 600,4 0-32,0 0-208,0 0-295,0 0-169,0 0-24,0 0 88,-5-3 96,5 3-56,-4 0-64,1-3 0,3 3-8,-4 0 128,4 0-32,-4 0-8,0 0-16,4 0 88,-4 0-48,4 0 8,0 0-24,0 0-120,0 0 16,0 0-56,0 0 88,0 0 72,0 0-56,0 0 49,0 0-17,0 0 24,0 0 48,0 0 0,0 0-56,0 0 24,0 0-24,0 0 40,0 0-40,0 0-40,0 0 80,0 0 64,0 0 24,0 0-16,0 0-112,0 0-40,4 0-71,0 0-81,4 0 64,8 0 48,12 0 104,11 0 104,17 0-256,24 0-72,24 0 16,31 13-64,16 3-88,-7-4-272,-9 5-88,-19-5-513,-8-3 105,-20 1 184,-24-3 424,-17-4 248,-7-1 216,-4 2 96,4-4 40,-9 0 144,-3 0-56,-15 0-16,-5 0-7,-4 0-1,-1 0-24,-3 0-64,0 0-88,0 0-136,0 0-40,0 0-64,0 0 0,0 0 8,0 0-8,0 0 0,0 0 0,0 0 0,0 0 0,0 0 8,0 0-8,0 0 0,0 0 0,0 0-40,0 0-136,0 0-240,0 0-712,0 0-1017,-3 0-696,-5 0-2168</inkml:trace>
  <inkml:trace contextRef="#ctx0" brushRef="#br0" timeOffset="67645.0809">28864 7950 8409,'0'0'1113,"0"0"-697,0 0-56,0 0 424,0 0 296,0 0-168,-24-51-200,24 51-207,-4 0-265,0 0-152,-3 0-88,-6 0-8,-7 3 8,-3 10 8,-5 3 0,-4 3 448,-4 6-224,-4 7-136,0 3-32,4 4-16,4 4-48,4 8 0,8 3-8,5 7-96,-2 2-168,6 1 56,-2-1-56,6 0 152,-5-3 64,-1 1 56,2-3 0,-6-8 88,2 1 432,2-10 320,-2 1 232,-1-8-24,0-1-496,0-9-215,0-2-233,0-5-88,4-2-16,0-5-88,0-6-913,4-4-1263,5 0-1561,3-16-6817</inkml:trace>
  <inkml:trace contextRef="#ctx0" brushRef="#br0" timeOffset="68569.5013">28346 8601 13370,'0'0'1297,"0"0"-1297,0 0 0,0 0-416,0 0 416,0 0 224,0 0-224,79-35 0,-27 41-416,4 4 95,0-3-127,0-2 448,-9-1 512,-6-4 209,-9 0 815,-17 0 408,-3 0-655,-4 0-313,-8-4-240,0 4-160,0 0-280,0 0-296,0 0-104,-3 16 8,-6 4 24,-7-1-128,0 3-344,-7 0-552,-1-3-153,-4-7-367,4-5 216,7-4 456,10-3 472,7 0 472,0-7 72,12-1 376,11-3 184,5 6 184,4 5 136,5 0-328,-5 0-336,-1 5-184,-3 6 72,-4-3-176,-4 3 0,-4-2 0,0-6 8,0-3 48,3-3 48,2-17 8,3-8 112,0-7 425,-5-3-17,-2 3 24,-6 4 104,-7 9-64,0 5 152,-4 7 9,0 7-329,0 3-304,0 0-224,0 0-128,0 7-64,-8 6 96,0 6 88,-4 3 8,0 7 0,8 3-8,1-4-72,3 4-120,0-7-257,3-2-71,9-8-56,12-8 24,4-7 80,16 0 360,8-26-40,7-9-72,9-13 184,-4-5 0,-8-2 48,-8 2 112,-9 5 232,-14 3 184,-5 8-88,-12 9 216,-5 8-24,1 7-111,-4 7-113,0 3-192,0 3-216,0 0-176,-4 3-48,-12 16 56,-3 9 160,-5 10 0,-4 1 8,0 9 40,4-5-40,8 6-16,5 4 8,6-5-192,5 0-153,0-7-159,12-6-40,4-10-40,8-9-64,4-7-104,4-9-88,-1 0-633,9-9-679,-8-10-265,-12 3-2496</inkml:trace>
  <inkml:trace contextRef="#ctx0" brushRef="#br0" timeOffset="84979.04">20936 9934 1504,'0'0'912,"0"0"-560,0 3-96,0 0 360,0 1 120,0-1-127,4 1 247,-4-4 128,0 0-24,0 0 80,0 0 73,0 0-161,0 0-48,0 0-24,0 0-576,-4 0-208,-5 0 104,-3 0-136,1-4-16,2 1 72,1 3-112,5 0 80,-1 0-72,4 0 32,0 0-40,0 0 120,4 0-80,11 0-48,9 3 0,8 3 0,12 4 0,0-4-152,4 4 0,-8-7 152,-9 0 104,-10-3-56,-10 3 305,-3-3-153,-8 0-64,0 0 40,0 0-88,-12 0-80,-8-3 48,1 0-56,-5-4 8,-4 1 0,4 6 8,8-4 40,0 2-48,4-1 0,8 3-8,4 0 8,0 0 0,0-4-8,4 4-8,15-3-72,6 1-144,3-5-48,3 3 168,1 4 104,-8-3 0,0 3 104,-12 0 120,-8 0 48,1 0 112,-5-3 112,0 3-168,0 0-256,-13 0-72,-2-3-96,-2 0 16,-7-1-216,9 2-192,-5-1 120,12-4 152,4 1 80,0 3 8,4-7 0,0 4 39,0-5-79,0 9 168,4-1 0,-4 3 96,0 0-32,0 0-64,0 3 0,-4 10 105,-8 3 23,0 5 0,-4 6-56,-4-3-72,-4 12-176,4-11-817,1-6-1831</inkml:trace>
  <inkml:trace contextRef="#ctx0" brushRef="#br0" timeOffset="95471.7966">5225 4321 6849,'0'0'1768,"0"0"-647,0 0-297,0 0-32,0 0 168,0 0-24,28-37-119,-28 37 103,0 0-104,0 0-216,0 0-232,-4 0-368,1 12-56,-10 10-128,-2 26 184,-17 31 8,-13 31 96,-6 14-56,-1-3 0,4-16-48,12-29-40,8-19 40,13-16 0,-5-9 0,4 3 8,-4 1-8,3-5 0,6-9 40,3-6-40,4-10-8,4-2 8,0-4-312,0 0-784,0 0-8,0 0 175,4-10-111,8-18 8,0 1-857,0 3-1199</inkml:trace>
  <inkml:trace contextRef="#ctx0" brushRef="#br0" timeOffset="96702.7086">5221 4359 5737,'0'0'1152,"0"0"-1080,0 0 120,0 0-16,0 0 240,-3-79 184,3 66 248,0-4-191,0 5-225,0 3-320,0-2-40,0 6-64,3 1 128,1 2 144,-4-1 136,0 3-32,4 0-128,-4 0-56,0 0-72,0 0 80,0 0 128,0 0 144,0 0-128,0 0 153,0 0-9,0 0-96,-8 0-56,-3 9-264,-6 7-32,-10 5-16,-1 9-16,-8 4 88,0 1-56,8 0-48,0-2 48,4-5-40,5-3 64,2 1-64,-3-4-8,8 1-8,1-9 8,-2 6 0,6-8 16,3-3-16,4-2-8,0-3 0,0-1-112,0-3 8,0 0 104,0 0 8,4 0 112,3 3 128,10-3 200,-2 0 112,9 0-64,4 0-176,4 0-200,8 0-32,4 0-24,3 0-48,2-6-8,7-1 8,-4 0-8,-1 1 56,-3-2-8,-5 4-48,-7 4 0,-8-3-224,-8 3 152,1 0-104,-10 0-32,-7 0 144,4 0 64,-3 0 0,-5 0 0,4-4-64,-1 4-112,1-2 112,8 2 64,-8-4 56,4 1-48,0-1 8,-4 4 56,-4 0-16,4 0-48,-4 0 64,0 0-8,0-2-8,0 2 24,0 0-72,0 0 0,0 0 0,0 0 48,0 0 192,0 0 72,0 0 48,0 0-47,0 0-57,0 0-8,0 0-40,0 0-40,-4 0 48,0-7-128,-4 2-32,0-5 32,-4-3 32,-3-3 64,-2 0-48,-7-7-48,0-2-16,-3-3 40,-1-4-24,0 3-24,0 1-16,0 6 128,4 0-112,4 5-16,0 2 48,0 5-8,9 4-80,-2 2-8,5 2-8,8 2 56,-4-5-56,4 5 0,0 0-8,0 0 8,0-2 0,0 2-96,0 0-88,0 0-88,0 0-64,0 0-16,0 0-232,0 0-56,0 0-121,0 0-255,0 0-168,0 0-16,0 0 64,8 0-337,0 0-463,4 0-1089</inkml:trace>
  <inkml:trace contextRef="#ctx0" brushRef="#br0" timeOffset="99338.0489">5281 3114 3608,'0'0'1281,"0"0"-913,0 0-104,0 0 192,0 0 704,0 0-128,0-13-256,0 13-199,0 0-161,0 0-80,0 0 200,0 0-16,0 0-160,0 0-160,0 0-144,0 0-8,0 0 72,0 0 144,0 0 64,0 0-64,-4 0-88,1 0-104,-1-3 40,-1 3-24,-3-2-24,0-1-16,1 3 80,-6-4 16,5 4-8,-3-2-96,2 2-40,-2-5 0,-6 5 16,6-2 193,-5 2-89,0 0-40,-1 0-80,-2 0 40,-1 0-32,1 0 40,-2 0 176,1 0 48,5 0-96,-10 0 80,1 7-104,0-1 24,1 2-8,-1 1 64,4 2-8,-4 2-96,4-1-56,0 4 32,0 0-56,-3 9 208,-2 1 40,1 3-72,0-1-72,0 0-8,5 5-88,-1-5 72,4 3-112,0 1 96,4 3-104,0-3 88,4 3-16,0 0-72,4-4 72,4 1-72,0-3 40,0 0 0,0 2-40,0 4 56,8 0-48,4 6 80,-5 1-31,6-1-57,-2 2 40,6-4-48,-6 3 8,6-8-8,2 1 48,1-3 0,1 0-40,2-3 32,-3-4-40,4 0 8,4 2 0,0-6 0,0 2 48,0-5-48,0 2-8,4-5 0,0 1 8,0-3 8,3-1-16,1 1 16,7-6-16,2-4 72,2-3-64,1 0 0,1-3 40,-6-10-48,-3 4-104,-9-4 56,6-3-16,-9 0 16,4 0-281,0-4 201,-4-1 8,-1-1-32,1-4-208,4-2 360,-4-5 168,-4 2-48,0-4-112,-4 0 64,-5 1 32,2-8-48,-2 3 40,-2-8 72,-2 3-23,1-4-41,1 0-8,-6 4 56,1 0 0,-4-1 8,1 1-112,-5-1 64,0 1-96,0-1 64,-5-3 104,-3 4-72,-3-4-40,3 5 72,-9-2-8,1 0 24,-3 7-72,-5-4 8,-4 8 24,-4 6-40,-4-4 0,-8 7 80,0 6 32,-8 6 32,1 3-120,-5 10-8,-4 0-80,-3 10-16,-10 12 0,2 6-48,-1 11 32,4 2-232,4 7-192,8-4-288,13 3-408,3 23-833,16-12-775,8-11-1721</inkml:trace>
  <inkml:trace contextRef="#ctx0" brushRef="#br0" timeOffset="101487.28">7063 4579 6465,'0'0'2112,"0"0"-1440,0 0-439,0 0-153,0 0 152,-3 0 240,3 0 16,0 0-24,0 0-184,0 0 0,0 0 8,0 0 112,0 0 72,0 0-24,0 0-64,0 3-95,0-3-17,0 0-40,0 0 40,0 0 32,0 0 152,0 0-104,3-3 24,5-4 32,4-10 80,8 0-240,12-12-120,4-3 72,8-13 8,3 1 8,5-7-144,-3 3 0,-6 7-72,-7 6 136,-12 6-128,-4 8 80,-8 4-88,-5 5 0,-3 2-8,1 0 0,-5 1-8,0 3 16,0-1 0,0 3-16,0-1-32,-9 1-24,5 4 64,-3-3-104,-1 1 48,-8 2-24,0 0-16,-4 0 24,-4 0 72,4 0-8,-4 0 16,0 0-8,0 5 8,4-1-48,1 1-16,2-1 64,9-1-8,-3 1-112,6-1 112,1-3 0,0 3 0,1-3 8,3 0 0,0 0-8,0 0 8,0 0 8,0 0-8,0 0-16,0 0-32,0 0-8,0 3-88,0 1 40,0 5 96,0 4 8,3-1 8,1 1 0,5 6 0,-1 0 0,-1 0 0,1 3 0,1 0 48,2 2-8,1 0 56,0-2-40,0-3-64,-4 3 8,4-5 0,-4-5-8,0-2 8,0 0 8,-4-8 112,0 1-80,0 1 104,0-4 40,0 0-16,4 0 80,4-12 129,8-11 135,3-5-152,-2-8-368,3 2-72,-4-2-48,-5 5-304,-3 2-729,-7-3-927,-1 4-601,-4 5-2144</inkml:trace>
  <inkml:trace contextRef="#ctx0" brushRef="#br0" timeOffset="103485.1758">6677 2876 3000,'0'0'1745,"0"0"-481,0 0-152,0 0 104,0 0 9,0 0-241,7 0-160,-7 0-56,0 0-184,0 0-224,0 0-184,0 0-136,0 0-40,0 0-72,0 0 0,-7 4-40,-1 1 112,-9 5 104,2-3 8,-5 2 160,-4-3 32,4 1-63,-8-4 127,4 0 24,-4 1-176,0-4-136,0 0 16,8 0 168,1-10 80,-2-6 216,1-7-16,9-8-264,-1-4-152,3-9-40,2-1-88,3-3-8,0 4 8,0 6 64,-5 7 8,5 1-64,-3 5 32,3 7-32,-4 2 48,-1 3-56,2 6-8,-5 2-72,-4 5-24,-4 0 88,-4 5-112,-7 17 8,-5 6 112,-5 8-8,6 8 16,-1 0 48,8 8 104,11-4-32,6-1-48,7-3-72,4 1 16,8-7-16,8-6 0,3 0 8,2-7-8,3 1-128,-5-11 16,-2-3-96,-6-2-56,6-6 16,-10-4 216,6 0 32,-2-16 696,5-9-240,4-7-136,4-7 24,0-5 1,4-7-145,0 4-200,-1 1 0,-3 3 0,1 4-8,-1 8-537,0-1-519,-1 10-736,5 3-865,-4 6-1376,-4 4-4496</inkml:trace>
  <inkml:trace contextRef="#ctx0" brushRef="#br0" timeOffset="104106.7933">6705 2585 5617,'0'0'1280,"0"0"-624,0 0-120,0 0 288,0 0-343,0 0-97,83 28-48,-79-15-160,0 2-88,-4 4-40,0 3 48,0-2 168,-8 1 144,-4-1-48,-7-1 80,-2-6 40,-3-1 8,-4-3 24,0-5 177,4-4 279,5 0 240,-1-19-208,0-3-208,4-10-248,-1-6-327,6-3-89,3-1-8,0 1-56,4 0-64,4 10-8,0-2 0,0 8 8,0 3 0,0 3 0,0 5 8,0 6-8,0 1 80,0 7-80,-4 0-80,0 0-40,-4 7-305,-3 12 281,-6 9 96,1 10 48,-3 6 64,6 4-64,1 6 8,5 0 8,7 3-16,0-2 16,0-5-16,7-9-8,10-9 8,2-10-88,5-9 40,0-13-40,0 0 88,3-25 192,14-30-24,2-23 1,13-24-41,-7 4-120,-14 25 48,-11 28-48,-8 20-8,-4 3-232,4-5-545,-5 6-999,2 8-473,-9 6-79,0 7-921</inkml:trace>
  <inkml:trace contextRef="#ctx0" brushRef="#br0" timeOffset="104913.3061">5472 4356 3936,'0'0'7746,"0"0"-6770,0 0-792,0 0-80,0 0 216,0 0 216,0 0-143,0-3-177,0 3-144,0 0-72,0 0-8,0 0-152,0 0-233,0 0-79,0 0-488,0-4-512,0 1-2777</inkml:trace>
  <inkml:trace contextRef="#ctx0" brushRef="#br0" timeOffset="109244.0969">5385 3540 5801,'0'0'0,"0"0"-2377</inkml:trace>
  <inkml:trace contextRef="#ctx0" brushRef="#br0" timeOffset="109411.9942">5385 3540 3776,'4'26'0</inkml:trace>
  <inkml:trace contextRef="#ctx0" brushRef="#br0" timeOffset="113025.9284">5274 3650 8129,'0'0'1577,"0"0"-1161,0 0-232,0 0 88,0 0-40,0 0-168,0 0-64,0 0-232,0 0-80,0 0 32,0 0-216,0 0-337,0 7 257,0 0-360,0-4-984</inkml:trace>
  <inkml:trace contextRef="#ctx0" brushRef="#br0" timeOffset="114214.3204">7554 3471 3304,'0'0'0,"0"0"-2600</inkml:trace>
  <inkml:trace contextRef="#ctx0" brushRef="#br0" timeOffset="114566.6257">7554 3471 7433,'43'-24'0,"-43"24"-64,0 0-3097</inkml:trace>
  <inkml:trace contextRef="#ctx0" brushRef="#br0" timeOffset="116659.9559">7522 3514 8481,'0'0'736,"0"0"-736,0 0-1272,0 0-392,0 0 720,0 0-177,0 0-2775</inkml:trace>
  <inkml:trace contextRef="#ctx0" brushRef="#br0" timeOffset="120964.0931">7980 3217 8113,'0'0'1281,"0"0"-777,0 0-240,0 0-104,0 0 40,4 0 400,-4-4 344,0 1-104,0-4-352,0 4-32,0-4 25,0 5-113,0-1-200,-4-4-96,-4 1-72,0 2-24,-8-2 16,0 0 8,-3-1 0,-9 1 0,-4-1-8,-5 5 0,-6-1 0,3-4-32,-4 4 40,0-4 8,0 4 0,4-6-8,5 2 0,3 2 0,-4-1 0,8-1 0,0-4 56,0 6-56,4 1 0,-4-1 0,4 0 0,-8 3-8,0-1 0,0 3 8,1 0-8,-9 0 0,0 0-32,0 0 40,-4 0-8,-4 3 0,5-1 0,-5-2 8,4 0 0,0 5 0,4-5 0,5 0-8,-1 0 8,-5 2 0,6-2 0,3 0 0,-4 3 8,0-3 0,-4 0 8,0 0-8,5 0 0,-1 0-8,-5 0 0,9 0 0,1 0 8,-5 0-16,4 0 64,0 0-64,0 0 8,1 0-48,-5 0 48,-5 0 8,2 7 0,-1-1 0,1 1 0,-2-5 0,-2 5 0,2 0 32,-2-2-16,-1 4 32,4-2 160,0 3-136,5-3 72,-1 1-24,-1 2-120,5 0 0,1-1 16,-1 1-24,0 2 16,4 1-8,-8 0 0,4-1 56,-3 5-64,-5-5 8,3 3 96,6-1-48,-1-1 32,0 2-24,0-2 0,4 0-8,0-1-56,-8 4 24,5 4-8,-1-1 40,-4 3 72,4-3 16,4 1-16,0-3-120,4 3 64,-4 6 128,4-1-96,-3 4-56,-1 1 104,4 2-8,0 0-80,8 0 16,-4 0-72,7 0 64,10 3-56,-5 0 40,8 3-48,0 3 48,8-4-48,4 2 8,7 0-16,6-2 16,3-2-8,0 0 40,7 0-40,6-1 48,2-2-48,5-2-8,7-5 8,5-2-8,9-5 8,14 7 96,17 1-56,-12-3 24,-5-5-64,-15 2 88,-13-5-80,14 1 64,-2 6-80,1-2 0,-1-5 56,2 1-56,-1-6-88,16-3 88,11-2-8,25-5 0,-1 0-72,-4 0 80,-23 0 0,-29 0 56,-14 0-8,-6 3-40,9-3 8,12 0-16,8 0 64,11 0-64,-6-3 104,3-2-24,-1-2-8,-12 1 49,13-1-105,8-2-16,-13 2 104,5 2-104,-3-2 88,-14 3 104,13-5-192,-9 2 200,-3-2-104,1-4-48,-6 1 128,-4-2-104,1 0 24,-7-3 144,-2 2-120,1-2-112,-8 1 136,4 0 0,-1 1-144,-3-1 48,1 0 40,-6 0-80,-3-3-8,-4 0 72,0-3-16,0 0-48,-4-4 104,3-3-96,-7 4-8,5-6 104,-5-2-56,-5 1 16,-3-2-56,-3-4-16,-6-7 0,-3-5 0,0-1 0,0-3 0,-12 0-56,-4 0 56,-4 3 8,-3 6 0,-1 1-8,-8 2 8,-5 4-16,-6 4 8,0 2-80,-10 6 64,-23 5-16,-31 4 24,-41 12 8,-15 5-152,-8 15-320,11 8-496,24 2-617,13 3-735,35-6-497,28-2-2632</inkml:trace>
  <inkml:trace contextRef="#ctx0" brushRef="#br0" timeOffset="121904.0612">7537 3019 10018,'0'0'1416,"0"0"-856,0 0 360,0 0-144,0 0-303,0 0-257,4-15-136,-4 17-72,5 8 192,3 6 128,-1 0-176,1 0-40,1 2 40,2 1-16,1 1 64,0-4-24,4-1 16,-4-5 40,0-3-72,1-5-8,-2-2 168,1 0 456,4-12 64,3-10-359,6-7-233,-1 1-32,0-7-88,0 3 112,-5 0-88,1 0-96,1 0-48,-6 0 0,2-2 0,-2 2 8,-7 4-16,4 1-8,-8 9-96,4 6-256,-8 1-625,0 9-703,0 2-712,-36 9-1913,0 11 400,1 1-368</inkml:trace>
  <inkml:trace contextRef="#ctx0" brushRef="#br0" timeOffset="122188.8879">7661 2892 1696,'0'0'4865,"0"0"-3641,0 0-552,0 0-304,0 0 601,0 0 311,20 73-280,-8-47-128,4 2-192,-4 3-47,4 6-177,-1-3-56,2 1 112,-2 0-80,2-4-128,-2-5 88,1-1 336,1-6-232,-2-6-120,6-6 57,-2-5-105,5-2 32,12-5 208,4-22-200,7-4-200,6-10-168,3 0-112,0-1-384,-13 8-536,5 1-1273,-16 14-760,-17 3-2056</inkml:trace>
  <inkml:trace contextRef="#ctx0" brushRef="#br0" timeOffset="130646.8373">5393 3708 8729,'0'0'1273,"0"0"-1073,0 0-200,0 0 0,0 0 72,0 0 360,0 0 88,0 0-280,0 0-240,0 0-344,0 4-288,-4-2-905,-4 2-2944</inkml:trace>
  <inkml:trace contextRef="#ctx0" brushRef="#br0" timeOffset="130988.6286">5393 3708 9642,'40'10'1240,"-40"-10"-1240,0 0-800,0 0-1921,0 3 185,0 0 879</inkml:trace>
  <inkml:trace contextRef="#ctx0" brushRef="#br0" timeOffset="131888.5995">5444 3699 3264,'0'0'5945,"0"0"-5288,0 0-585,0 0-72,0 0-8,0 0 8,0 0 120,0 0-64,0 0 0,0 0-56,0 0-8,0 0-48,0 0-96,0 0-160,0 2-9,0-2-423,0 4-688,0-4-824</inkml:trace>
  <inkml:trace contextRef="#ctx0" brushRef="#br0" timeOffset="132670.4387">8083 3559 1296,'0'0'5433,"0"0"-4697,0 0-576,0 0-160,0 0 0,-7 0 72,7 0 80,0 0 56,0 0 64,0 0 32,0 0-128,0 0-176,0 0-152,0 0-208,0 0-320,0 0-800,0 0-1513</inkml:trace>
  <inkml:trace contextRef="#ctx0" brushRef="#br0" timeOffset="133494.3842">5221 3788 8913,'0'0'1393,"0"0"-1305,0 0-88,0 0-336,0 0 176,0 0 112,0 0 40,0-4 0,0 4-72,0 0-545,0 0-207,0 0-240,0 0-456,0 0-3393</inkml:trace>
  <inkml:trace contextRef="#ctx0" brushRef="#br0" timeOffset="134918.267">5210 3831 4905,'0'0'1744,"0"0"-1272,0 0-192,0 0 264,0 0 632,0 0-95,0 0-433,0 0-336,0 0-192,0 0-120,0 0 0,0 0-16,0 0 8,0 0-72,0 0-8,0 0 24,0 0-192,0 0-416,0 0-833,19-6 425,-2 1 168,-2-2-3665</inkml:trace>
  <inkml:trace contextRef="#ctx0" brushRef="#br0" timeOffset="135594.0127">7522 3632 5721,'0'0'2984,"0"0"-1967,0 0-633,0 0-80,0 0 104,0 0 240,0 3 56,0-3-168,0 0-192,0 0-48,0 0-80,0 0-24,0 0-24,0 0-72,0 0 17,0 0-41,0 0-64,0 0-8,0 0 0,0 0 16,0 0-16,0 0-112,0 0-497,0 0-575,0 3-280,-4 4-1353,-9-2-4128</inkml:trace>
  <inkml:trace contextRef="#ctx0" brushRef="#br0" timeOffset="137044.7032">6234 9379 6689,'0'0'1992,"0"0"-1207,0 0-545,0 0-168,0 0 384,0 0 280,0 0-272,-16-4-168,16 4-192,0 0 48,0 0 40,0 0 0,0 0 40,0 0-48,0 0 224,0 0 48,0 0-168,8-3-143,12-6-145,12-1 112,8-3 160,12-5-104,11 2-56,1-4 16,0 5 64,-8 2-80,-13 4-104,-11 2 32,-12 7-40,-12-3-8,-3 3 8,-1 0-8,-4 0 0,0 0-120,0 0-224,0 0-385,0 0-415,0 0-456,-4 0-977,-5 3-5984</inkml:trace>
  <inkml:trace contextRef="#ctx0" brushRef="#br0" timeOffset="137407.0041">6130 9474 7097,'0'0'2481,"0"0"-1497,0 0-560,0 0-24,0 0 200,0 0 96,0 0-200,4 10 232,8-8-303,-3-2-41,10 3-80,5-3 96,12 0 224,4 0-144,16 0-304,-1-8-168,14-2 216,-10-4-80,1 2 24,-9 3 112,-10 2-128,-18 1-152,-6 6 0,-14 0 0,-3 0-64,0 0 0,0 0-16,0 0-224,4-3-392,20-10-608,-3 0-1321,6-2-2944</inkml:trace>
  <inkml:trace contextRef="#ctx0" brushRef="#br0" timeOffset="138491.3916">13058 9388 3592,'0'0'6266,"0"0"-5010,0 0-896,0 0-200,0 0 896,0 0 409,0 0-137,0 0-376,0 0-320,0 0-48,0 0-136,0 0-120,0 0-128,0 0-15,4 0 39,0 0 32,5 0-16,6 0-72,13 0 0,4-6-120,16-1 32,3-3 24,1 1-104,1 0 0,-6 2 8,1-2 40,-12 2-40,-1 2-16,-10 1-56,-5 1-40,-5 1-104,-6-2-504,-5 4-1225,-4 0-975,0 0-2066</inkml:trace>
  <inkml:trace contextRef="#ctx0" brushRef="#br0" timeOffset="138874.2235">13082 9509 12002,'0'0'2137,"0"0"-1617,0 0-512,0 0 72,0 0 1392,0 0 120,8 0-583,12 0-545,12 0-264,12-3 24,8-4 40,8 1-136,-4-3-80,0 6-48,-13-1 0,-4 1 16,-11 0-16,-7 3 8,-10 0-8,-2 0 0,-5 0-136,-4 0-232,0 0-272,0 0-425,0 0-495,0 0-496,0 0-545,0 3-8,0 0-1551</inkml:trace>
  <inkml:trace contextRef="#ctx0" brushRef="#br0" timeOffset="156920.1372">29059 6140 6481,'-4'0'1440,"0"0"-1112,0 0-328,4 0-56,-3 0 56,3 0 128,0 0 440,0 0 313,0 0-233,0 0-56,-4 0-120,0 0-136,-1 0-88,1 0-64,0 0 64,0 0 32,1 0 16,-1 0-40,4 0 8,0 0 24,0 0 97,0 0-65,0 0-136,0 0 96,7 3 296,-3-3 432,13 0-240,11 3-384,7-3-96,17 0 104,24 0-192,15 4 177,21-4-105,3 3-128,-18-3 56,-30 4-64,-20-4 136,-10 0-80,7 0-72,-1 0-32,5-11 24,-12 5 8,-8-1-48,-12 2-72,-4 2 8,-4 3-8,-8 0-200,0 0-440,0 3-865,-40 22-431,4-4-585,-3 3-375</inkml:trace>
  <inkml:trace contextRef="#ctx0" brushRef="#br0" timeOffset="157310.4176">29231 6379 224,'0'0'8913,"0"0"-7952,0 0-737,0 0-160,0 0 104,0 0 792,0 0 352,-17 12-200,17-12-343,0 0-297,0 0-192,0 0-112,0 0-64,0 3 0,0-3-32,0 0 88,0 0 88,5 0 64,11 0 248,15 3 296,25 0-175,32 1-289,28-1-112,4 3-192,-17 1-88,-28-2 0,-27 2 0,-16 0-104,0-4-168,-8 0-185,0 4-167,-16-7-40,-4 2-32,-4-2-368,0 3-529,-12 10-447,-4 3 624,1-2-713</inkml:trace>
  <inkml:trace contextRef="#ctx0" brushRef="#br0" timeOffset="158492.2704">28533 9319 5329,'0'0'5753,"0"0"-4921,0 0-584,0 0-176,0 0 312,0 0 688,-8 0-255,8 0-161,0 0-24,0 0 8,0 0-144,0 0-80,0 0-96,0 0 0,0 0 32,0 0-32,0 0 1,8 0 55,4 0 152,8-9-272,16-2-192,3 2-56,6-3 64,7 2-64,-5 0-8,5 3 0,-5 0 0,6 2 0,-5 1 0,-5 1 0,2 3 0,-10 0 0,-11-2 16,-4 2-16,-8 0 8,-4 0 8,-8 0-16,4 0-128,-4 0-488,0 0-993,-16 0-1319,-4 9-929,-4-4 1064</inkml:trace>
  <inkml:trace contextRef="#ctx0" brushRef="#br0" timeOffset="158886.5518">28393 9399 8873,'0'0'1265,"0"0"-929,0 0-232,0 0 120,0 0 600,0 0 176,-47 37-224,47-37-87,0 0-57,0 4 48,0-4 336,15 3-8,6-1-104,11 1-191,20 1-185,19-4-248,32 0-112,29 0-120,4 0 8,-17 0 8,-27 3-64,-36-3-8,-17 0 8,-11 2 32,-4-2-32,-3 0 0,-6 0 8,-2 0 0,-13 0 72,0 0-16,0 0-56,0 0-8,0 0-8,0 0-128,0 0-192,0 0-504,0 0-697,0 0-903,0 0-2033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</inkml:channelProperties>
      </inkml:inkSource>
      <inkml:timestamp xml:id="ts0" timeString="2021-06-27T05:20:13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21641 5063 5417,'0'0'848,"0"0"-632,0 0-64,0 0 1104,4-12 473,0 6-545,3-1 24,-2-2-56,-1 2-255,0 2-41,0 1-96,0 1-200,-4-4 160,4 1 48,-1-3-136,1-1-87,-4 1-41,5 2 56,-5 1 8,0-1-72,0 7-64,0 0-88,0 0-176,0 0-104,0 0-64,0 0-8,0 4-112,8 12 72,-4 6 48,3 13 0,6 12 8,-9 23 0,-4 25-8,0 35-8,-8 20 0,-12 6 8,-4 9 0,3-7 88,2 11-88,3 1-48,4 2 48,0-3-160,4 3 104,0-1 40,0-3 16,5-3 0,-2-3 0,1-10 0,0-2 0,4-7 8,-4-10 40,0-10-48,-3-7 0,-2-12 0,-3-9 8,1-12 8,-2-4-8,9-12 40,0-16-48,1-14 0,3-5-16,0-3-208,0-1-112,0-5-328,0-23-920,-4 0-2145,0-16-640</inkml:trace>
  <inkml:trace contextRef="#ctx0" brushRef="#br0" timeOffset="1403.8772">21625 4886 8569,'0'0'1473,"0"0"-777,0 0 72,0 0 184,0 0 152,0 0-63,24-31 71,0 17-424,15-2-448,25-2-184,28-5 8,44 5-56,23-5 48,17 7-48,7 10-8,0 2 8,-3 4-8,-1 0 0,-8 0 8,-15 4-8,-17 2-160,-11 1-240,-20-4 8,-9-3 0,-23 0 112,-16 0 24,-16 0 200,-9 0 40,1 0 8,4-3 0,-4 0-32,-12 3 40,-12-4 8,-4 4 88,-4 0 224,-4 0 264,0 0 56,0 0 56,0-3-184,0 0 16,4 3 17,-4-4-137,4 2 16,0-1 40,-4 3-88,0 0-160,4 0-120,-4 0-48,0 0 16,0 0-64,0 0 48,0 0 8,4 9-48,0 4 88,4 9-24,4 6 96,3 11-80,-2 8-80,7 16 64,-1 26 40,5 23-64,1 11 16,3-2-56,-5 0 72,10-3-8,2 6-8,1 11 40,0 9 8,-5 5-56,-10 0-56,-6 0 8,-15-6 56,0 0 24,-8 3-88,-7-10 0,2-6 0,6-9 0,7-16 0,0-13 8,11-5 8,2-21 32,-2-9-40,-3-13 40,1-3-48,-5 8 8,-4 7 0,4 21-8,-4 14 8,0-9 56,-4-4-56,4-18-8,0-16 48,0 1-40,4-1 56,7-12-64,2-7 8,-2-9 112,1-3-72,-3-6 24,-2-2-32,-3-1-32,0-2-16,0 1 0,8 4-152,-4-4-232,0 4-528,1-4-1640,-6-3-4074</inkml:trace>
  <inkml:trace contextRef="#ctx0" brushRef="#br0" timeOffset="2372.3418">21235 8626 6313,'0'0'1312,"0"0"-920,0 0-256,0 0-64,0 0 240,-65 77 617,54-65 135,3-3 72,-1 1-208,5 0-168,0-4-120,1 0-79,3 1 63,0 2-88,0-6-8,7 7 144,17-4-272,16 0 48,28 1 120,36 0-240,39-7-191,17 5-129,11-1 56,0-1-56,-3-3 96,4 0-104,2 0-8,-2-3 8,4-6-56,-5-5-120,-7 2 63,-9-1 25,-16 4-56,-7 2 24,-20 1 40,-9 3 72,-23 3 8,-16 0-8,-13 0 8,-14 0-8,6 0 8,-3 0 0,4 0 8,-8 0-8,-12 0 16,-1 0 56,-6 0 40,-1 0 0,-4 3 24,-1 0 81,2 4-1,2-4 16,2 4-40,-2-2-72,1 2-24,0-4-48,-4 0-40,0 0-8,-4-3-272,8 0-368,0-3-1217,0-6-2704</inkml:trace>
  <inkml:trace contextRef="#ctx0" brushRef="#br0" timeOffset="3043.0693">23111 5461 12066,'0'0'2145,"0"0"-1265,0 0-72,0 0 784,0 0-568,0 0-527,-28 3-337,9 22-72,-9 14 328,-4 7-80,-3 12-88,3 5-112,8 1-128,0-3 8,12-5 32,3-5-48,2-3-128,3-7-792,4-3-1057,0-13-815,0-12-2105</inkml:trace>
  <inkml:trace contextRef="#ctx0" brushRef="#br0" timeOffset="3404.8483">22885 5695 11386,'0'0'1840,"0"0"-1256,24-92 233,-1 55 895,5 1-408,9 8-440,2 5-175,-3 14-97,0 6-208,-5 3-256,-6 10-56,-5 9-72,-9 6-8,-7 0 0,-4 10-208,0 4-248,-4-1-136,1-1 159,3 2-79,0-7-648,7-1-112,14 0 576,-1-2 224,-5 3 360,-3 0 64,-7 0 56,-5 0 448,0-4 560,-17-3 112,2-2-136,-5-7-160,3-1-255,2-5-313,-2-1-256,-2 8-280,3-5-2209,4-6-4304</inkml:trace>
  <inkml:trace contextRef="#ctx0" brushRef="#br0" timeOffset="3684.676">23610 5686 14051,'0'0'3080,"0"0"-1552,36-73-55,-21 48 15,2 6-184,-1 7-231,0 5-369,-5 7-272,6 0-240,-1 19-128,-4 12-64,-1 27 64,-7 25-64,-4 21-40,-4 4-32,-11-23-360,-2-21-440,6-29-201,-2-10-383,-10 4-344,-14-4-1089,6-2-1704,4-11-6089</inkml:trace>
  <inkml:trace contextRef="#ctx0" brushRef="#br0" timeOffset="4504.2601">21119 7321 8633,'0'0'1809,"0"0"-1297,0 0-416,0 0 632,0 0 504,0 0-15,0 0-57,8 3-344,7-3 16,9 0-488,24 0-80,36 0 40,48-6-88,31-1-168,25 4-40,11 1 88,4 2-96,9 0 16,3 2 24,4 1-40,-8 4 0,-3-4-240,-10 4 8,-14-7-40,-9 3-400,-16-3-16,-19 0 80,-16 0-72,-29-3 216,-26-4 312,-26 1 136,-15-1 16,0-2 0,-8 3 176,-4-1 312,-8 0 256,-8 2-312,0 1 120,0 4-320,0-3-216,0 3-16,0 0-224,0 0-560,0 0-760,0 0-905,-4 0-3120</inkml:trace>
  <inkml:trace contextRef="#ctx0" brushRef="#br0" timeOffset="4906.201">22765 7645 11266,'0'0'2664,"0"0"-1455,0 0-433,0 0 232,0 0 240,0 0-183,0 0-505,0 0-448,-24 76 232,5-2 80,2-4-112,10-1-160,3-9-80,4-15-56,0-1-16,0 1-16,7-10-424,-3-13-656,8-22-1249,-3 0-2032,-2-10-224</inkml:trace>
  <inkml:trace contextRef="#ctx0" brushRef="#br0" timeOffset="5191.0279">22670 7749 12466,'0'0'5025,"0"0"-3672,35-78-609,1 50-256,3 5-64,6 7 80,2 14-24,-10 2-200,-5 0-232,-8 14-48,-13 9-144,-11 2-80,0 7 104,-20 7-96,-4-5-160,5 1 32,2-3-512,10-3-89,7-5-7,0-2 512,11 4 344,2-1 96,-2 2 48,-7-3 376,0-1 232,-4-1 137,0-6 63,-12-4-144,-3 1-312,-9 0-144,-8-1-256,-16 4-208,8 0-1360,5-2-3481</inkml:trace>
  <inkml:trace contextRef="#ctx0" brushRef="#br0" timeOffset="5503.8384">23076 7978 15875,'0'0'3025,"0"0"-1337,84-28-576,-52 25-40,-1 3-135,-6 3-521,-10 19-296,-11 13-16,-4 9-96,-8 11-8,-20 4 8,-8 2 48,1-10-48,7-10 88,7-12 104,10-10 112,11-12-176,8-7-56,44-4 56,51-18 80,45-10-216,11 0-88,-8 3-288,-47 7-568,-40 4-825,-24 5-839,-28 0-3882</inkml:trace>
  <inkml:trace contextRef="#ctx0" brushRef="#br0" timeOffset="8664.9225">22391 9499 10578,'0'0'2064,"0"0"-1328,0 0-408,0 0 129,0 0 487,0 0-88,0-13-416,0 13-424,0 0 32,-13 0 0,-6 13 176,-5 6 8,-4 7-152,0 3-80,0-1 8,0 4-8,8 0-56,4 0-48,8-1-448,8-2 192,0-4-8,16-6 16,16 0-224,8-4-249,4-1 521,8-2 216,-5-5 88,-6 1 144,-6 3 48,-16-5 65,-2 0-1,-9 1-32,-5-1-72,-3 4 136,0-1 80,0 4-40,-7 6 96,-9 3 112,0 9-136,-8 1 80,0 6-120,-3 4-112,-6-1-128,1-3 64,-8-3 56,1-3 57,3-4 31,4-8 128,8-11-64,4-2 0,12-5-96,1-2-72,7 0-224,0 0-200,7-18-816,9-5-3217,0-6-2393</inkml:trace>
  <inkml:trace contextRef="#ctx0" brushRef="#br0" timeOffset="9084.191">22881 10122 16187,'0'0'5241,"0"0"-3881,0 0-1152,0 0-208,0 0-24,0 0-24,0 6 48,0 1-352,0 5-528,0 7-552,0 0-1545,-9-6-2608</inkml:trace>
  <inkml:trace contextRef="#ctx0" brushRef="#br0" timeOffset="9760.7807">23526 9947 4745,'0'0'5777,"0"0"-4977,0 0-736,0 0 0,0 0-64,0 0 72,0 0-72,0-10-512,0 10-288,0 0 328,0 0 264,0 0 88,0 0-137,0 0-111,-3 0 232,-5 0 8,3 0-208,-3 0-216,4 0-592,1 0-3833</inkml:trace>
  <inkml:trace contextRef="#ctx0" brushRef="#br0" timeOffset="11050.9787">21585 9080 10506,'0'0'1720,"0"0"-1256,0 0-464,0 0 0,0 0 120,0 0 88,0 0-152,4-15-56,-4 24-128,0 10 128,-4 16 16,-11 26 296,-2 36-40,2 33-184,2 18-32,2-1-48,7-9-8,-5-15 0,5 1 0,0-3 0,-3 0 64,-6-7-64,2-6 0,-1-10 8,3-12 0,2-23-8,3-9 48,0-13-40,4-5 96,-4 5 97,4 7 55,-9 3-128,5-10-120,-3 3 56,-5-6-64,0 4 0,0-8-120,-4 2-32,4-8-48,0 0 15,0-8 89,4-2 24,4-8 8,0 3-24,0-4-24,4-2 8,0 2 40,0 1 56,0-4 8,0 3 0,12-2 8,-4-1 112,4 1 112,4-1-56,8 0 33,8 4 39,4-1-136,16-2-104,23 2-8,25 4-160,35-4 0,17 4 152,7-10 0,5-3-56,-5-3 64,13-10 72,11 1 24,-3-2-16,3 9 88,-4 5 192,-8 0 128,-11 0-16,-9 2 8,-11 5 168,-20 0 32,-13 2-144,-27-3-280,-17 4-40,-18-7-63,-13 4-65,3-1-24,-3-3 0,-8 3-16,-8-6 24,-12 4 176,-4-4 312,0 0-96,0 0-112,0 0-208,0 0-144,8 0-192,0-13-504,4-6-913,12-10-1263,4-33 479,4 0-511,-8 3-2449</inkml:trace>
  <inkml:trace contextRef="#ctx0" brushRef="#br0" timeOffset="11801.5174">25017 9319 5641,'0'0'2000,"0"0"-776,0 0-687,0 0-113,-4-89 336,8 69 328,0 1-168,0 0 48,-4 4-399,0-2 287,0-2-176,0 4 104,-4-1 168,0 3-280,0-3-184,0 4 33,4 2-177,0 0-104,0 5-96,0-2-72,0 7 64,0 0 24,0 0-56,0 0 16,0 0-16,0 0-32,0 0 16,0 0-80,0 0 32,-3 0-40,3 0-72,-9 19-72,1 10 96,-11 24 48,-13 39 48,-12 45-40,-9 25-8,2 12 0,3-2 0,5-7 72,11 9-64,4-2 0,11-10 0,2-9-8,-1-15 0,4-14 0,-4-8-8,0-12 0,-4-15-24,0-19 16,8-20-16,1-12 32,2-5 0,1 2 8,0-1 88,0 1-16,4-10-64,4-5-16,-4-8-48,4-8-432,0-1-304,0-3-681,0-3-903,0-13-2553</inkml:trace>
  <inkml:trace contextRef="#ctx0" brushRef="#br0" timeOffset="12760.4574">24575 8681 1696,'0'0'7914,"0"0"-5858,0 0-752,0 0-175,4 0 255,0 9-776,4 9-152,3 12 584,13 20-464,4 36-376,8 28-40,-4 16-160,-4 10-88,-8-13-136,-8-16-80,-4-26-240,-8-17-304,0-8-408,0-22-233,-3-6-1463</inkml:trace>
  <inkml:trace contextRef="#ctx0" brushRef="#br0" timeOffset="13869.3314">24682 5663 7481,'0'0'1368,"0"0"-1088,0 0-272,-88 0-8,64 0 184,5 0 313,-1 0 279,8-2 176,0 2-184,0 0-352,4 0-208,0 0-144,4 0-56,0 0 96,4 2-24,0-2 112,4 0 48,16 0 112,20 0-23,44 0-1,39-2-72,32-8-88,17 4-160,-1 0 0,-11-4 0,-4 7 64,-9-3-64,-19 6-8,-33 0 0,-35-3-64,-24-1 0,-20 1-96,-8 0-96,-8-6 144,0-4-352,-12-1 55,-12 2 25,-4-4 8,-4 6 8,4-2 120,0 2-184,8 1 72,5 3 256,2 2 96,9 1-8,-4 0 8,8 3 0,0 0 8,-3 0 0,3 0 128,0 6 96,0 7 112,0 7 200,0 1 80,0 11-8,7 3-55,1 3-121,1 3 136,-5 1-120,-4-4-296,0-6-152,-13-1-136,-10-2-400,-33 6-464,8-3-1177,4-7-3984</inkml:trace>
  <inkml:trace contextRef="#ctx0" brushRef="#br0" timeOffset="14502.2854">24435 6654 11482,'0'0'2160,"0"0"-1816,0 0-344,0 0-152,0 0 152,0 0 0,-56 0 465,56 0 543,4 0-208,16-2-504,12 2-160,28-4-48,32 1-72,35 3-8,25 0 40,3 0-48,-4 0 8,-14 9 0,-2 1 0,-12 0 0,-11 2-8,-28-5 0,-24-1 16,-24-3-8,-12 0-8,-5-3 8,-7 0 48,-8 0 24,-4 0-80,-4-6 0,-12-7-344,-8 1-24,1-1 176,-1-3-88,3 0-216,1 4 64,5-1 176,7 4 128,-1 2 48,9 0 72,0 4 8,0 3 0,0 0 0,0 0-56,0 3-8,9 13 64,3 4 0,-1 11 192,2 3 144,2 8 40,-2 0 128,-9-1-112,-4-3-120,0-6-208,-25-3-64,-10-7-456,-33 0-656,4-7-1401,9-8-3360</inkml:trace>
  <inkml:trace contextRef="#ctx0" brushRef="#br0" timeOffset="15377.4209">26708 4956 11346,'0'0'2352,"0"0"-1359,0 0 343,0 0-256,0 0-168,0 0-199,0 0-225,0-23-160,0 23-136,0 0-192,-4 20-8,-17 21 8,-7 26 216,-11 38 56,-2 12-120,10 7-104,7-10 96,21-15 24,3-8-48,0-18-120,0-18-248,3 2-672,1-22-1473,0-7-3224</inkml:trace>
  <inkml:trace contextRef="#ctx0" brushRef="#br0" timeOffset="16225.8962">26484 5477 16371,'0'0'2232,"0"0"-2232,0 0-856,96-70 448,-56 60 408,-1 8 80,2 2 136,-5 9 8,-1 13-136,-7 6-88,-7 4-80,-10 3-184,-7 1-64,-4 1 256,0-9 72,-4-1 224,-4-6 232,0-11 40,4-4 561,0-6 263,4 0-40,4-19-208,12-9-559,12-11-305,8-4-208,7-3-184,6 9-257,-6 4-183,-6 8 112,-14 13 32,-11 5 104,-8 5 160,-4 2 88,0 0-200,0 5 304,-7 11 24,-6 9 304,5 4 40,1 3-104,3-1-80,4-5-64,0-4-88,0-3-8,0-6-344,0-6-328,0-5-328,0-2 328,0 0 399,0 0 105,0-2 168,0-1 249,0-1 527,0 1 160,7 3-184,13 0-488,4 0-88,12 3-96,0 6-80,8-2 0,-9-7 0,6 0-168,-9 0-224,-9-16-168,1 1 248,-11-9 312,-6 7 88,-3 3 328,-4 4 0,0 7 104,0 1 32,0 2-48,0 0-136,0 0-216,0 0-152,4 0 0,4 0-152,0-7-184,4 2 160,-1-6-56,2-2 128,-5 5 16,-4 1-24,-4 0 112,0 1 200,0 6 176,0 0 16,0 0-200,-4 0-120,0 0-72,0 13-48,4-1-40,0 8-120,8-1-392,20-1-616,7 2-1032,21-5-1649,32 2 712,-13-8-1048,-2-3 1809</inkml:trace>
  <inkml:trace contextRef="#ctx0" brushRef="#br0" timeOffset="16942.982">28214 5695 15699,'0'0'2920,"0"0"-2199,0 0-489,0 0-168,0 0 120,0 0 424,0 0-32,-8-5-152,21 5-416,2-4 0,9 1-8,12-3 0,0-1 0,8 0 8,3 2-8,-2-4-8,-2 5-48,-3-2-88,-16 2 24,-8 1 64,-8 0 56,-8 3 136,0 0-128,0-3 0,0 3 48,0 0-40,0 0-16,0 0-40,0 0 40,0 0 0,0 0-72,0 0 0,0 0-72,0 0-120,-4 0 192,0 0 72,4 0 48,0 0-48,-4 0 8,4 0 0,0 0 56,0 0-56,0 0 64,0 0-72,0 0 0,0 0 8,0 0 0,0 0 0,0 0 0,0 0-8,0 0 0,0 0 8,0 0-8,0 0 64,0 0-64,0 0 56,0 0-56,0 0-56,0 0-8,0 0-8,0 0 32,0 0 40,0 0 8,0 0 0,0 0-8,0 0-32,0 0-272,4 0-368,-4 0-128,0 0-1,4 0-207,-4 0-352,0 0-529,0-4-1159</inkml:trace>
  <inkml:trace contextRef="#ctx0" brushRef="#br0" timeOffset="17194.8261">28358 5267 11946,'0'0'3145,"0"0"-2233,0 0-272,0 0 576,0 0 193,-4 22-385,4-12-448,-4-1-328,4-2-160,0 2-88,0 4-720,0-6-2065,0 2-2872</inkml:trace>
  <inkml:trace contextRef="#ctx0" brushRef="#br0" timeOffset="17643.3018">29733 4969 10138,'0'0'1256,"0"0"-584,-36-85 832,20 56 409,4 6-305,0 14-840,5 9-448,-2 0-320,-10 25-144,-2 16 144,-7 23 48,-11 21-48,-13 23-8,1 7 8,2-4-96,14-6-32,10-11-96,14 2 224,11-4 80,0 0 584,11-3 257,10 0 231,-2-16-352,-3-18-224,0-18-136,-7-5-312,-2-7-128,1 1-120,-8-8-400,0-9-432,-32-9-1072,-7-5-793,-6-17-1856</inkml:trace>
  <inkml:trace contextRef="#ctx0" brushRef="#br0" timeOffset="18441.0491">29171 5629 13674,'0'0'3073,"0"0"-2801,0 0-272,120-31 0,-68 21 80,8 3 600,3 0 200,-7 2-87,-5-2-81,-6 4-176,-17 1-120,-9 2 48,-10 0-32,-5 0-112,-4 0-152,0 0-168,0 5-144,-9 11 96,-7 4-200,-8 4-320,0 3-328,0-6-344,1-1 175,10-8-223,6-5 112,7-5 1176,0-2 552,7 0 736,14 0-536,-1 0 65,12 0 79,3 0-504,1 0-168,8 4-160,-4 5-64,3 1-40,2-3-128,-6-7-40,1-3-224,-3-24 112,6-21 128,-3-24 192,0-23 416,-13 3 136,-10 22-160,-10 22 248,-7 19 256,0 1-24,0 2 1,-4 5-73,1 11-272,-1 6-224,4 4-304,-4 14-152,-5 11 72,5 13 80,4 13 0,0 2-48,0 7-56,0 1-328,13-3-176,2-8-224,6-8-145,-1-13-191,-1-15-96,1-10 240,12-4 551,4-28 121,12-20 104,-1-6 96,2-9 152,-2-2 296,-15 15 601,1 3 391,-14 11-192,-11 11-48,-4 9-240,-4 6 1,0 8-313,0 2-408,-8 2-88,-12 21-184,-8 8 184,-3 10 96,3 11-96,11-1-208,17 0-304,9-4-33,38-6-71,33-12 280,27-22-8,-6-7-240,-10-36-872,-39-5-2361,-28 6-4425</inkml:trace>
  <inkml:trace contextRef="#ctx0" brushRef="#br0" timeOffset="20705.1044">23694 5896 5945,'0'0'2080,"0"0"-1256,0 0-408,0 0 105,0 0 207,0 0 288,-8 0 112,8 0-80,0 0-207,0 0-113,-4 0-64,4 0-104,-4 0 104,0 0-96,0-4 8,4-2-151,-4 3-17,4-6-128,0-1-144,4-9-40,15-6-96,6-8-264,6-1 64,1-1 96,-4 3 32,-8 4 64,-8 9 8,-3 6-8,-9 4 8,0 2 40,0 4-24,0 3 152,0 0-80,0 0-80,0 0-8,0 0-224,0 0-665,0 0-1351,0 15-953,-9 8-976,-6-1-1504</inkml:trace>
  <inkml:trace contextRef="#ctx0" brushRef="#br0" timeOffset="21128.8466">23491 6359 7985,'0'0'1913,"0"0"-1417,0 0-384,0 0-104,0 0-8,0 0 352,0 0 520,0 0 128,0 4-80,0-4-7,0 0-257,0 0 0,0 0 304,0 0 104,0 0-191,11 0-97,2 0-248,15-7-336,32-3-96,26-5-96,30-1 16,-8 5-16,-29 6 0,-30 5 0,-25 0-48,-9 0-256,-2 0 72,-9 0 112,-4 0-56,0 0 16,0 0 160,-4 0 0,0-4-56,-5 1-512,5 1-1041,0-1-743,4-1-4034</inkml:trace>
  <inkml:trace contextRef="#ctx0" brushRef="#br0" timeOffset="163094.4415">26401 6661 7193,'0'0'1592,"0"0"-695,0 0 15,0 0 168,0 0 456,0 0 161,0 0-321,56-54-104,-56 51-160,0-1-127,0-1-209,4 0-88,-4 3-16,0-1-184,0 3-56,0-4-160,0 4-224,0 0-48,0 0-120,0 16-80,-4 13 40,-13 24 152,-11 30 8,-3 25 104,-1 4-104,8-17 0,8-26 0,7-27 0,2-6 0,-1 1-8,4 1-280,-5 0-392,6-9-464,-1 0-881,0-11-2287,4-8-1114</inkml:trace>
  <inkml:trace contextRef="#ctx0" brushRef="#br0" timeOffset="163505.717">26261 7217 9578,'0'0'1632,"0"0"-888,0 0 216,4-102 297,16 73 79,0 0-520,7 1-312,10 6-336,2-1 248,5 4-64,0 4-128,-4 1 224,-4 6-39,-5 1-1,-10 4-96,-1 0 80,-12-1-32,-1 4-16,-3 0-40,0 0-48,-4 0-32,5 0 40,-1 0-40,3 0-40,1 0-104,5 0 24,6 0-88,1 0-8,1-2-8,2-1-176,-3 3-16,-4 0-96,-4-4 16,-4 4 128,-4 0 48,-4 0-24,0 0-8,0-3-56,0 3-576,-4 0-489,-8 0-935,4 7-761,0 2-1448</inkml:trace>
  <inkml:trace contextRef="#ctx0" brushRef="#br0" timeOffset="164141.8541">26704 6600 7481,'0'0'4497,"0"0"-3825,0 0-32,0 0 905,0 0 447,-37-76-552,29 69-599,1 2-209,-5 5-240,-4 0-168,-5 0-56,-7 0-88,-7 9 56,-1 14-40,-4 5-48,0 13-40,0 10 72,-3 15 56,-1 24-136,4 14-56,16 7 56,16-2 0,8-15-88,0-24-256,4-12 0,0-14-136,4-5 152,0 4 136,-8 5 184,0 7 0,-4-5 8,-16-9 112,-12-2 472,-3-8 16,-1-2 32,-5-10 40,6-3-56,-1-9-168,0-5-216,8-2-96,0 0-136,4-9-40,9-16-520,15-33-1016,7 4-3657,13 0-5713</inkml:trace>
  <inkml:trace contextRef="#ctx0" brushRef="#br0" timeOffset="164335.8243">26158 7321 14915,'0'0'2440,"0"0"-1832,0 0-360,0 0-248,0 0 0,142-56-536,-54 43-1352,8-3-1297</inkml:trace>
  <inkml:trace contextRef="#ctx0" brushRef="#br0" timeOffset="165264.0307">27067 7025 15955,'0'0'2520,"0"0"-1223,0 0-169,0 0 80,0 0-304,0 0-319,-17-31-353,13 31-232,-3 22-264,-10 7 256,-2 12-88,-1 10-73,-8 0-151,0 2-56,-4-5-24,-4-6-72,0-11 0,-4-4 264,8-13 96,8-7-24,8-4 16,13-3 120,3-10 0,3-4-96,18-4 96,-2 4 272,5 0-72,0 5 40,0 3 120,0 2-112,4 4-32,-1 0-64,9 0-144,5 4-8,2 5-56,-2 1-160,-9-4-184,-9-2 0,-3-4 240,-4-10 160,-4-16 72,3-16-32,6-10-40,-5-10 0,3 3 104,-2 1 40,-6 10 200,-7 11 192,0 8 32,-4 13 65,5 4-105,-5 8-128,0 4-160,0 0-240,0 4-48,0 18-144,0 13 128,0 9 56,-9 10 8,5 2 8,-3-1 0,7-7 0,-4-10-8,4-10-56,0-8-184,0-15 8,0-1 40,0-4 144,0 0-72,0 0 72,11-16 40,6-4-161,7-5 49,-1 0 112,1 6-88,-7 6 88,-2 6-40,-2 5 40,-6 2-40,1 0 40,-4 2-80,0 12 32,-4-1-32,0 6 32,0-1-8,-8 7-16,0-2-104,1-1-232,2-3-152,5-2 16,0-6-152,12-4 88,16-3 72,12-4-17,8 0 377,-1-16 80,5-7 104,-8-9 208,-4-2 313,-4-5-41,-8-2 96,0 7-56,-13 2-16,-2 7 8,-5 12 120,-8 3-88,0 7-160,0 3-184,-8 3-200,-12 17-144,-4 11 144,-1 4 0,6 6 0,10-3-72,9 0 64,0-6-40,21-7-96,11-8-256,12-11-264,27-6-328,-11-6-1153,-4-11-3360</inkml:trace>
  <inkml:trace contextRef="#ctx0" brushRef="#br0" timeOffset="165752.7287">28462 7103 9217,'0'0'3137,"0"0"-1657,0 0-559,0 0 55,0 0 112,0 0-512,0 0-288,0 0-136,0 0-72,0 3 16,-5-3 208,5 0 40,0 0 113,0 0 327,0 0 32,5-7-192,2 1-256,1-1-216,0 4 104,-3 0 136,-5 0-128,0 3-112,0 0-32,0 0-120,0 0-56,0 0 8,0 0-48,0 0 96,-5-3 96,5 0-96,0-4 0,0 0-656,0-5-488,0 2-584,12 0-1425,-4 8-1600</inkml:trace>
  <inkml:trace contextRef="#ctx0" brushRef="#br0" timeOffset="166072.5357">28445 7371 1872,'0'0'8978,"0"0"-7354,0 0 89,0 0 423,0 0-704,0 0-496,-20 36-391,20-33-305,0-3-88,0 0-40,9 3 80,-1 1-40,-5-1-56,1 3-96,-4 0 0,0 7 0,0 0 56,-11 3-48,-2 0 40,2-4 0,7 1 8,0-7-56,4-6-72,0 0-96,0 0-272,4-19-1217,7 0-2808,-2 0-912</inkml:trace>
  <inkml:trace contextRef="#ctx0" brushRef="#br0" timeOffset="167328.7626">29674 6984 10762,'0'0'2592,"0"0"-1223,0 0 399,0-78-152,0 55-423,-5 7-337,1 3-328,-4 8-88,4-2-120,-3 7-200,-6 0-112,-2 0-8,-9 0 0,-4 12 0,-8 11-8,0 9-8,0 9-96,4 20 0,0 27 112,9 20-8,6 3 8,13-6-48,4-16-120,-3-23 56,3-8 112,-4-17-8,-9 0 8,2 1 192,-6 5 344,-6-2 64,-1-8-72,0-8-104,4-10-143,-5-3-185,10-7-96,-1-2-601,-4-7-823,8-9-824,4-11-3154</inkml:trace>
  <inkml:trace contextRef="#ctx0" brushRef="#br0" timeOffset="168254.3911">29075 7519 13954,'0'0'3121,"0"0"-2281,0 0-616,0 0 192,25-80 113,10 64-145,13 3-288,24 3-96,-1 5-120,6-1-368,-6 2 111,-15 1 177,-5-1 200,-10 1 152,-22-1 641,-7-1 599,-8 5 24,-4-4-256,0 4-343,0 0-273,0 0-208,0 0-312,0 4-24,0 8-264,0 8 256,-7 5-64,-2 6-256,-7 1-344,0-3-193,1-8-87,-2-4 200,6-7 392,-1-10 168,7 0 192,1-7 104,4-6 64,0-2 280,9 2 248,6 0-112,6 6-96,7 2-240,7 5-111,1 0-41,8 0-48,4 9-40,-5 7-8,-2 2 0,-6-1-16,-7-4-201,-12-6-15,-7-2 152,-9-5 80,3 0 200,5-12 177,5-15-89,6-10-112,5-8-80,-4-6 0,0 1 0,-4 5 32,-4 7 64,-9 9 16,1 12 40,-4 6 184,0 8-80,0 3-256,0 0-96,0 17-232,0 4 96,0 13 136,0 8 8,0-4-8,5 3-80,7-8-184,-1-2 8,6-8-304,-6-11 0,10-6 112,-1-6 127,8-9 9,4-23-248,11-9-144,5-10 288,0-6 240,-9-7 176,-6 5 8,-10 5 232,-6 2 328,-10 11 344,-7 6-207,0 6-81,0 8-184,0 11-32,0 4-72,0 6-208,0 0-128,-7 16-200,-6 25 152,-6 26 48,-5 25 72,7-3 0,13-13-64,4-26-8,0-15 0,21 4-8,3 1-136,4-1-120,3-14-320,5-9-168,0-10-113,0-6-255,8-3-544,-8-12-2873,-8-5-3009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</inkml:channelProperties>
      </inkml:inkSource>
      <inkml:timestamp xml:id="ts0" timeString="2021-06-27T05:27:22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22410 7740 8705,'0'0'2417,"0"0"-1545,0 0-520,0 0-40,0 0 480,-40 67 49,20-35 191,-8 6-112,-4 3-152,0 1-56,-3-4-240,3 0 32,8-3-47,5-7-129,10-5-104,9-5-16,0-5-136,12-3 8,20-1-80,4-9-120,7 0-808,30-12-1025,-10-12-2024,-7 0-2632</inkml:trace>
  <inkml:trace contextRef="#ctx0" brushRef="#br0" timeOffset="256.8391">22326 7279 14755,'0'0'1920,"0"0"-1400,0 0-336,0 0-176,0 0 112,0 0-72,-64-72-48,64 72-144,0-3-1784,5 3-1257,3-4-7049</inkml:trace>
  <inkml:trace contextRef="#ctx0" brushRef="#br0" timeOffset="749.5436">23083 7035 14459,'0'0'1904,"0"0"-1360,0 0-416,0 0 216,0 0 448,0 0-119,0 0-209,0 0-216,-75-41-144,68 51-96,-6 11 40,-2 8-40,-6 10 0,-3 12 88,-4 0-88,0 12 0,5 0-8,-1 5 0,7 1-8,14 9-208,3 11-152,0 11 120,12-8-24,4-23 103,-9-18 169,2-13-96,-9 7 96,4 2 184,-4 5 369,0-6 119,-13-4-144,-2-6-8,-5-8-32,0-3-200,4-6-144,-4-6-144,4-6-72,0-7-560,8-20-408,4-5-1361,0-11-3200</inkml:trace>
  <inkml:trace contextRef="#ctx0" brushRef="#br0" timeOffset="923.4315">22586 7934 12138,'0'0'3017,"0"0"-1289,0 0-488,0 0 145,0 0-305,0 0-400,0 0-656,3-60-24,61 40-120,28-5-328,24-7-920,-12 4-2601,-21 3-1152</inkml:trace>
  <inkml:trace contextRef="#ctx0" brushRef="#br0" timeOffset="1241.2899">23658 7362 7825,'0'0'8666,"0"0"-7458,0 0-584,0 0-7,0 0 127,0 0-120,-83-22-320,66 44 24,-7 7 16,-4 12-72,-4 19-32,-7 18-160,-5 19-32,0 5 64,12-13-104,8-22 0,16-26-8,8 0-56,0 1-128,20 2-264,16-4 88,16-8-48,12-9-8,4-16-280,-1-7-561,-3 0-599,-8-7 192,-4-11-49,-13-2-671,-11-2-1953</inkml:trace>
  <inkml:trace contextRef="#ctx0" brushRef="#br0" timeOffset="1928.4867">24579 7639 13882,'0'0'2177,"0"0"-1473,0 0-152,0 0 536,0 0 1,0 0-289,-56-74-112,52 72-136,-12 2-248,0 0-136,-8 7 72,-4 11-96,-4 5-136,4 5 88,0 4-88,8 3-8,5 3 0,7-4-224,3-2-304,5 0-64,0-9-264,0-9 72,0-7-201,0-7-487,9 0 1472,-1-7 24,8-11 944,-8 2 241,3 0-265,-3 7-136,-3 2-200,6 7-264,1 0-88,8 0-256,8 0 0,0 11-16,8 1-352,12 6-536,-8-4-1216,-5-3-3482</inkml:trace>
  <inkml:trace contextRef="#ctx0" brushRef="#br0" timeOffset="2245.3752">25153 7582 14899,'0'0'2728,"0"0"-1287,0 0-97,0 0-80,0 0-128,0 0-287,0 0-513,0 0-208,19-32-128,-38 64 0,-13 9 40,-12 10-32,-8 0 48,-3-4 16,-1-2-64,4-10 80,8-8-32,16-7-48,12-4 24,16-6-32,0 2-88,13-2 80,18 3-48,13-4 40,8-3-152,-1-3-128,5 1-281,-4-4-247,-9 0-168,-6 0-440,-1 0-1137,-8-7-503,-9 1-2114</inkml:trace>
  <inkml:trace contextRef="#ctx0" brushRef="#br0" timeOffset="2790.0505">25623 7531 12882,'0'0'3065,"0"0"-961,0 0-439,0 0-497,0 0-288,0 0-472,0 0-360,0 0-48,0 0-200,-20 9 200,1 36 0,-9 9 8,0 0 0,3-1 0,-3 2-8,9-11 0,3-3-120,4-16 120,3-5-16,6-14 16,-1 0 0,4-6 8,0 0-8,0-3 0,7-9-168,14-8-152,3-2 64,12-3-16,-1 6 96,1 4-80,4 1 120,0 11-120,0 3 120,0 0 16,-4 0 56,0 10 8,-8 2 56,-4 8-64,-13 2 64,-11 3 168,0 7 264,-28-1 40,-11 1-8,-13 0-32,-4-7-88,1-5 24,3-5 8,7-8-152,9-7-64,12 0-160,13 0 0,11-15-696,0-5-1272,20 1-6106</inkml:trace>
  <inkml:trace contextRef="#ctx0" brushRef="#br0" timeOffset="3492.1465">26875 8081 10578,'0'0'1888,"0"0"-1328,0 0-432,0 0 280,0 0 961,-40 0 367,32 0-224,-8-3-367,4-11-193,-4-1-128,-3-8-184,2-5-112,2-4-64,-2-6-56,6-7-63,7-6-233,4 1-40,8-4-72,20 3-48,7-3-136,9 9-129,4 0 57,0 11 40,-8 9-112,-16 5 56,-5 11 128,-10 3 136,-1 6-8,-8 0-136,0 0 8,-8 6 0,-16 13 16,-8 12 128,-16 7 0,-4 7 8,-8 9 80,0 3 8,5 0-96,3 4 16,7-3-16,14-5-56,7-2 8,4-7-112,12-6-184,8-8-96,0-12-192,8-11 336,16-7 272,8-7 24,12-18 168,8-7 152,7-7 0,1 2 144,0-1-224,-4-4-48,0 5-144,-9-2-48,-2 4-104,-6 4-672,5-1-1265,-12 13-3616,-5 6-4713</inkml:trace>
  <inkml:trace contextRef="#ctx0" brushRef="#br0" timeOffset="4057.3274">27557 8067 4368,'0'0'6058,"0"0"-5362,0 0 40,0 0 392,0 0-23,0 0 151,-84 7 152,56-7-128,0 0-247,0 0-321,-4-7-80,8-6-16,1-5-40,2-8 48,5-2-80,8-7-16,8-4-263,4-4-113,16-5-152,12 0 8,8 0-16,4 7 8,-8 6-8,-4 6-152,-8 4-33,-9 9-7,-6 4 80,-5 5 24,0 1 40,-4 6-32,0 0-104,0 0-280,-13 15-96,-10 11 288,-14 12 232,-10 7 40,47-45 8,-116 104 0,53-46 24,3 2-72,4-3 32,9-7-32,15-2 40,11-13-40,10-9 40,6-7 0,5-14-64,16-5 72,20 0 72,9-12 24,14-13-8,5-7-88,7-3-176,-3 1-184,-1 2-344,-11 3-112,-11 7-41,-9 6-71,-16 0-264,-5 1-520,-7 1-769,1 5-2304</inkml:trace>
  <inkml:trace contextRef="#ctx0" brushRef="#br0" timeOffset="4896.8087">28127 7829 9089,'0'0'2537,"0"0"-1337,0 0-360,0 0 401,0 0 559,0 0-456,99-44-463,-78 28-161,2-4-64,-3 2-264,-5 2-72,-2 0-32,-9 6-152,0 1 112,-4 6-32,0 3-136,-12 0-80,-12 0 0,-16 9-72,-12 13 72,-4 10 0,-3 6 72,3 1 8,0 2-32,12-6 64,16 0-96,4-3 104,16-3 24,8-1-128,0-6-16,25 0-16,27-5-160,31-9-480,25-8-784,-13-5-2993,-15-12-2145</inkml:trace>
  <inkml:trace contextRef="#ctx0" brushRef="#br0" timeOffset="5192.6225">28816 7801 15563,'0'0'2056,"0"0"-1248,0 0 41,0 0 223,0 0-176,0 0-472,0 0-288,0 0-136,0 0 8,-72 41 0,28-6 64,-7 3-24,3 0-32,0-6-8,8 0-8,8-10 8,8-3-8,9-6 8,11-3-8,0-5-8,4-1 0,11 1-128,13 6 128,16-2-192,8 0-632,40-5-760,-13-1-2233,-3-3-520</inkml:trace>
  <inkml:trace contextRef="#ctx0" brushRef="#br0" timeOffset="5583.3855">29315 7854 13594,'0'0'3857,"0"0"-3089,0 0-47,0 0 303,28-76-240,-24 70-360,-4 3-136,0 3-120,0 0-160,0 0-8,0 9-160,0 10 112,0 11 32,-9 1 32,-7 10-16,5 3 0,-2 2-72,2-3-48,3-1-72,3-4-32,-3-7 112,5-2 16,-1-6 16,-9-4-64,2-4 24,-10-5 120,-2-1-88,-5-5 88,-4-2 136,4-2 144,0 0 104,8-2 96,9-5 224,7 1 24,4-4-304,0 4-183,23-6-241,25-4-305,36-7-303,23-9-368,-11 7-1048,-20 0-3513</inkml:trace>
  <inkml:trace contextRef="#ctx0" brushRef="#br0" timeOffset="5867.2087">29653 7585 10626,'0'0'2512,"0"0"-1896,0 0-352,0 0 297,0 0-145,0 0-240,0 0 400,84 38-224,-64 16-216,-8 32-40,-12 25-80,-4 13 40,-28-3 40,-4-17-96,4-24 0,0-23 24,8-16 136,-4-6 256,1-3 8,-10-1-256,5-2 40,1-7-144,8-3-64,2-9 0,9-4-1088,4-2-1072,4-4-929</inkml:trace>
  <inkml:trace contextRef="#ctx0" brushRef="#br0" timeOffset="6863.5969">25651 8973 5129,'0'0'9378,"0"0"-7730,0 0-416,20-96-392,3 71 81,9-1-9,5 7-288,6 3-256,-3 10-144,4 6-56,-12 0-24,-8 16-72,-8 15-72,-12 8 0,-4 8 0,-8 8 96,-16-2-88,-4-2 48,-8 0-48,4-10 0,0-7-8,4-7 0,9-13-96,7-7-32,12-3-48,0-4 128,7-13-48,21-19-184,13-6 48,10-9-32,9-8 160,0 4 96,-12 8 8,-5 2 264,-15 12 72,-4 7 24,-16 9 88,-4 6 56,-4 4 72,0 3-152,0 0-207,0 0-57,-12 13-152,-3 9 136,2 10 24,2 0-88,7 5-80,4-1-16,0-1-256,19-6-401,9-8-447,28-8-744,-12-10-3521,4-3-361</inkml:trace>
  <inkml:trace contextRef="#ctx0" brushRef="#br0" timeOffset="6997.5169">26556 8981 3224,'0'0'10690,"0"0"-8481,0 0-1153,0 0-552,120-41-16,-64 36-144,11-2-312,-3 7-32,3 0-1264,-11 0-1432,-20 0-1817</inkml:trace>
  <inkml:trace contextRef="#ctx0" brushRef="#br0" timeOffset="7148.4234">26575 9157 5417,'0'0'7817,"0"0"-6296,0 0-705,0 0-8,0 0 728,0 0-591,0 0-17,116 12-608,-56-12-320,0 0-416,12-7-833,-12-2-1119,-17 0-2201</inkml:trace>
  <inkml:trace contextRef="#ctx0" brushRef="#br0" timeOffset="7714.6742">27815 8779 12138,'0'0'4257,"0"0"-3649,0 0 16,-4-76 489,-3 59 287,-1 5-104,4 5-208,-1 1-304,5 6-431,-4 0-233,1 6-120,-5 17-216,-9 25 216,-2 30 72,-5 21 0,8-4 8,8-19-64,4-24-16,0-18-48,0 1-329,1 2-231,-6 2-464,1-10-408,-7-14-1209,2-4-1848,5-11-1400</inkml:trace>
  <inkml:trace contextRef="#ctx0" brushRef="#br0" timeOffset="8382.3083">27549 9128 11690,'0'0'1888,"0"0"-1311,0 0-9,0 0 1448,55-77-576,-27 65-279,4 6-553,3 2-248,6 4 80,-5 0-248,-1 16 32,-3 4 0,-8 5 0,1 0-128,-14 0 16,-7 4-104,-4-4 8,0-2-8,-12 2 0,-4-9 32,4 0-40,-3-4-168,2-5 32,2-4-48,7-3 16,4 0 0,0-3 80,4-12 88,15-2 0,9-5 48,13 3 96,-2 2 72,1 8 248,-8 1-64,-4 4 32,-12 4-72,-4 0-88,-5 0-127,-2 4-145,3 4-81,-4 8 81,0 1-48,-1 0-88,-3 7-48,4-6-240,-4 2-168,4-7-208,5-8-104,6-5 224,9-2 528,20-24 152,8-9 96,8-9 80,3-1 104,-3-2 160,0 5-64,-16 4 112,-8 10 168,-8 5-96,-9 10-32,-15 8-55,-4 5-185,0 0-288,-15 12-112,-13 17 112,-12 5 168,0 5-72,4 2 0,12-3-96,16-6-48,8-3-40,48-1 8,32-15-80,35-13-177,-7 0-399,-20-20-344,-12-11-344,-41 9-1161,-3-1-2656</inkml:trace>
  <inkml:trace contextRef="#ctx0" brushRef="#br0" timeOffset="11270.6841">22582 10178 10538,'0'0'2112,"0"0"-1392,0 0-568,0 0-80,0 0 585,11 0-73,10 0-360,14-5-224,10-8-152,6-3 104,5-6 0,0-1-160,-8-5-72,-8 2 64,-9 1 216,-10 2 24,-10 5 328,-7 4 448,-4 2 512,-15 10-600,-13-2-104,-9 4-64,-6 4 33,-6 10 7,-2 13-160,3 1-64,8 9-88,9 2-56,3 2-40,11 0-64,13 3-104,4-1 0,4-6-8,20-1-72,4-11-296,12-3-208,4-13-728,28-9-1465,-9-12-1168,-3-10-2048</inkml:trace>
  <inkml:trace contextRef="#ctx0" brushRef="#br0" timeOffset="11960.3302">23279 9963 12306,'0'0'4193,"0"0"-2817,0 0-311,0 0 7,0 0-168,0 0-248,0 0-320,0 0-168,0 0-112,-20-7-40,16 39 120,-3 9-24,-1 1-40,3-1-72,1 4-8,-4-8 8,1-5 0,3-2-104,0-12-120,-1-2 8,1-7 112,0-6 32,4 1-144,0-4 0,0 0 120,8-7-32,9-11 56,11-2 0,3-5 72,-3 3 48,4 6 88,-4 3-8,-4 6 32,-12 5 16,-4 2-96,-8 0-80,0 0-8,0 5-8,0 8 16,-12 3 48,-1 3 40,-2 1-80,-5-4-8,4 0-48,0 0-96,4-4-48,5 1-128,2-7-88,5 4 16,0-5 72,12 2 128,8 0 24,11-7 32,6 0-224,7 0-41,4-17-111,-1-5-408,1-2 120,0-9 800,-4 1 432,-12 4 296,-8 3 8,-9 9 153,-11 6 23,-4 7-184,0 3-432,0 0-176,-11 17-72,-10 7-48,-2 7 120,-1 6-104,0-3 64,8-2-72,8-4-8,8-9 0,0-3-40,24-10-16,28-6 56,4 0-112,8-9-360,35-20-816,-27 4-1577,0-1-4721</inkml:trace>
  <inkml:trace contextRef="#ctx0" brushRef="#br0" timeOffset="12494.742">24759 10242 14002,'0'0'2233,"0"0"-1601,0 0-488,0 0 176,82-32 600,-54 32-504,4 23-247,-11 2-137,-1 11-24,-12 1-8,-8 1 0,0 0 16,-21-3-16,-3-1 0,-3-7-16,-1-6 8,4-1-80,4-11 80,12-2-145,4-7 89,4 0 56,8-18 8,24-9-376,7-12 216,10-2 160,7 4 408,-9-1-7,-3 9 183,-16 9 200,-9 8-128,-10 3 24,-5 6-136,-4 3-64,0 0-96,-13 0-208,-6 12 0,-5 7 81,-8 10-33,4 0-32,4-1-128,9 3-64,11-2 0,4-3-48,4-4-368,24-3-97,15-8-519,33-11-600,-8-18-2953,-4-3-2001</inkml:trace>
  <inkml:trace contextRef="#ctx0" brushRef="#br0" timeOffset="12685.6254">25563 10281 10362,'0'0'6161,"0"0"-5257,0 0-560,0 0-152,0 0 168,92 0 81,-44 0-441,-4 0 0,8 6-1769,-9 4-1320,-19-1-3144</inkml:trace>
  <inkml:trace contextRef="#ctx0" brushRef="#br0" timeOffset="12848.5234">25567 10569 13730,'0'0'3881,"0"0"-2720,0 0-305,0 0 128,0 0-64,84-6-624,-32-4-296,12-1-376,28-9-960,-17 1-1793,-12-1-4288</inkml:trace>
  <inkml:trace contextRef="#ctx0" brushRef="#br0" timeOffset="13277.3104">26544 10016 12202,'0'0'2225,"0"0"-697,0 0-496,0 0 192,-24-72 393,24 68-441,-3 1-568,3 3-320,-5 0-192,-7 0-96,-8 14-8,-8 4 8,-16 7 0,-8 4 16,1 5-8,-5 5 56,4 2-64,4 3 48,12 8 128,8 5 48,13 13 16,7-3-56,8-1-56,0-3 64,0-15-144,8 3 0,0-10-48,-8-7 16,0-4 89,-4-8 15,-8 1 16,-8-9-40,3 0-88,-6-5 72,3-2-80,0-5-368,4-2-417,8 0-367,4-12-584,8-22-2393,20-11-520,0 3-720</inkml:trace>
  <inkml:trace contextRef="#ctx0" brushRef="#br0" timeOffset="14369.6382">26034 10658 5145,'0'0'3024,"0"0"-791,0 0-153,0 0-960,51-41 169,-27 31 55,4 0-520,8 1-128,8-3-280,0 1-24,4-1 9,-1 1-209,2-7 80,-6 9 424,-7-3-144,-8 2 336,-12 7-144,-8-4 104,-4 7-79,-4 0-353,0 0-168,0 0-248,0 4 0,-8 9-80,0 6 32,1 4 32,-6 0-432,1 0-273,0 0-239,0-5-216,5-4-440,-2-5-201,9-3-119,0-6 712,0 0 1224,16-6 744,5-3 784,-2-1 48,5 3-127,-4 1-561,0 6-328,0 0-168,0 0-272,3 0-112,-3 0-8,5 4-144,-5-2-128,-1-2-32,5-2-96,4-18 80,0-5 320,4-12 24,-4-2 400,0-5 128,-4 3 56,-1 2 120,-6 10-40,-6 4 129,-3 9-97,-3 6-88,-5 8-152,0 2-264,0 0-216,0 0-32,0 12-128,0 7 104,-5 6 56,-3 11-16,-3-2-112,-2-2-232,2 3 0,-1-10 32,3 2-120,2-16 72,7-1 104,0-8 8,0-2 119,12 0-39,11-9 184,18-5 0,10-9 8,5 0 72,-4 7-80,-5 4 16,-2 5 64,-13 5-80,-8 2 137,-5 0-129,-6 0 104,-6 9-104,-3-1 0,-4 9 0,0 5 0,-8-2 48,-8 5-8,-7 0-48,-5-3-56,-4 0-32,0-3-105,0-2-23,8-5-80,4-3-64,12-2 80,8 0 72,0-4-32,8 0 112,12-3 120,12 0 8,8 0-48,4-6-112,11-13 152,5-7-72,0-9 16,3-3 64,-3-7 64,-4 1 40,-4 6 160,-16 3 48,-4 9 56,-16 11 96,-4 5-80,-8 7-39,-4 3-289,-4 0-48,-17 19-8,-10 7 0,-9 5 128,-3 3-40,6 5-80,10-1 48,14-6-56,13-6-72,36-1 72,52-6 0,39-13 168,17-6-168,-4-16-176,-41-5-32,-35-2-553,-24 4-351,-12 0-304,-20-7-609,0 4-2215,-8 0-329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</inkml:channelProperties>
      </inkml:inkSource>
      <inkml:timestamp xml:id="ts0" timeString="2021-06-27T05:40:03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1155 8211 8313,'0'0'2329,"0"0"-1481,0 0-320,0 0 480,49-58 417,-30 41 167,-3 5-272,4-4-352,-4 3 121,1 4-97,-10 1-40,-7 4-216,4 1-56,-4 3-72,0 0-207,0 0-153,0 0-112,0 0-128,0 0 112,-4 0-24,0 0-56,-8 0-40,-4 0-80,-12 7 64,-3 8-64,-5 4 72,-9 9-40,6 7 48,-1 4-8,0 1 8,4 9-8,8-3 8,8-5 0,8 1-240,12-9-288,4-8 103,20-4 161,16-4-16,23-7 0,1-1-56,9-3 0,-6-2 88,-11 8 104,-4 1 128,-16 12-112,-12 4 72,-16 9-32,-8 7 88,0-1 112,-21 0 240,-3-3 128,-4-3 88,-7-6-72,-1 0 40,0-6-247,-3-1-49,-2-2-192,2-5-48,-1 1-104,8-6-473,-8-1-823,12-1-1064,8-11-3642</inkml:trace>
  <inkml:trace contextRef="#ctx0" brushRef="#br0" timeOffset="683.1011">1929 8645 8449,'0'0'3873,"0"0"-3289,0 0-232,0 0 593,0 0 543,0 0-96,0 0-408,0 0 1,0 0-105,-48 0-304,48 0-96,0 0-136,0 0-120,0 0-104,12 0-120,12 0 0,28-6 8,27-1-8,29-5-32,-9-1-264,-15 0-40,-28 8 40,-28 1 112,4 1-64,-12 3-48,-4-3 80,-8 3 144,-8 0 64,0 0 0,0-4-208,-8 1 216,-4-3 56,0 0-40,0-4-16,4-2 8,0-1-8,4-1 0,0 2 8,0 3 144,0-1 192,4 0-8,-4 8-112,4-5 152,0 7-24,0 0-272,0 0-80,0 0-144,12 0-128,8 12 200,0 8 72,0 5 0,-4 4-16,-4 3 8,-8 3-8,-4 2 16,-8-2 120,-8-2 176,-8-5-24,-4-3-8,0-3-120,4-5-144,0 1 0,-4 1-896,13-6-1288,-2-3-3514</inkml:trace>
  <inkml:trace contextRef="#ctx0" brushRef="#br0" timeOffset="1193.7841">3292 8223 16683,'0'0'2441,"0"0"-1473,0 0-72,0 0 312,0 0-336,0 0-431,0 0-273,0 0-168,-23-35 0,19 35 0,-1 0-72,-7 9-96,-4 13 79,-3 7 89,-2 9 0,2 8 0,6 4-80,2 7-184,7 3-96,4 1-224,0 2-32,12-3 136,4-3 112,-1 0 272,2-9 96,-2 0 56,2-4 504,-6-3 384,-3 0-152,1 1-135,-5-1-217,-4-3-184,0-3-200,0-3-56,0 0-408,-13-3-833,1-11-719,-8-11-3201</inkml:trace>
  <inkml:trace contextRef="#ctx0" brushRef="#br0" timeOffset="1379.67">3181 8874 14659,'0'0'4040,"0"0"-3399,0 0 199,0 0 272,0 0 88,0 0-480,116-86-447,-61 70-233,4 0-40,1-2-529,16-5-567,-20 4-1384,-8 1-3578</inkml:trace>
  <inkml:trace contextRef="#ctx0" brushRef="#br0" timeOffset="2068.2458">2957 8655 10962,'0'0'2560,"0"0"-1311,0 0 87,0 0 392,0 0-231,0 0-609,-4 6-376,-8 14-8,-8 5 160,1 3-224,-1 3-104,3 5-264,6-5-72,7-2-88,4 0-424,0-7-440,20-9-1024,3-10-3218,-3-3-3903</inkml:trace>
  <inkml:trace contextRef="#ctx0" brushRef="#br0" timeOffset="2184.1776">3025 8553 15211,'0'0'3128,"0"0"-2351,0 0-593,0 0-184,0 0-713,0 0-3735</inkml:trace>
  <inkml:trace contextRef="#ctx0" brushRef="#br0" timeOffset="2568.9408">4017 8211 3632,'0'0'13339,"0"0"-11763,0 0-975,0 0 63,0 0 24,0 0-256,0 0-424,0 0 0,-32 79-8,9-3 152,-10 23 40,10 8 8,7-5 304,16-16-40,0-30-200,16-11-120,12-10-144,8-3 48,15 0-48,9-11-400,28-21-720,-12-5-1240,-12-18-3418</inkml:trace>
  <inkml:trace contextRef="#ctx0" brushRef="#br0" timeOffset="3167.41">4588 8477 15795,'0'0'3729,"0"0"-3137,0 0 32,0 0 496,0 0 248,0 0-503,0-12-505,0 17-360,0 15 0,0 8 120,0 7 136,-8 6-112,4 4-88,-5-1 40,5-3-8,1-9-40,-1-9 24,4-11-16,0-6-40,0-2 64,0-4 56,0 0-32,4-13 112,12-15 16,-1-8-136,2-10 0,2-9-96,-2-2 0,-6-3-8,5 10 8,-8 4 0,0 9 16,1 8 32,-2 13-96,5 3-88,-3 10-16,-2 3-16,9 3 8,-8 19 80,-4 10-8,-4 6-104,-4 4 16,-20-1-8,0-6-32,4-7 88,8-9-112,12 0-192,0-7-168,24 2 303,16 1 153,8-2 72,0 6 72,-4 0 0,-5 1 56,-11-1 136,-12 3 48,-4-3 177,-12 0 159,0-4 56,-12 4-200,-11 1-240,-5-1-120,-4 0-72,0 0-520,0 0-712,0-3-705,8-4-927,4-8-3642</inkml:trace>
  <inkml:trace contextRef="#ctx0" brushRef="#br0" timeOffset="3472.3836">5082 8201 15859,'0'0'2336,"0"0"-1191,0 0-457,0 0-272,84-16-152,-57 32-32,5 31-184,-4 33-40,-16 37-8,-12 23 144,-4 2 216,-24-12 8,0-24-8,1-27 96,7-28-112,0-19-72,8-13-55,-1-6-57,2-1-160,-1-9-8,8-3-457,0-12-911,4-8-2409,0-2-3448</inkml:trace>
  <inkml:trace contextRef="#ctx0" brushRef="#br0" timeOffset="4065.8898">6609 8407 10730,'0'0'5993,"0"0"-5153,0 0-168,0 0 97,-56-79 223,48 72-80,3 4-312,-2 3-248,-5 0-192,-8 3-88,-8 16 0,-12 4 32,-8 4-32,1 9-16,-1 3-40,0-5 40,8 1-48,8-7-8,8-5 8,12-5-8,8-4-264,4-5-320,8 1 104,20-1 88,12-3 72,4 4-216,3 0 40,2 2-16,-10 1 159,-2 6 57,-10 4 208,-11 4-184,-8 9-56,-8 2 128,0 7 96,-24-1 104,-12 1 344,-3-1 256,-10-5 217,-2-5 207,7-13-40,-3-4 80,2-11-312,9-6-312,5 0-135,6-13-185,6-2-120,10-1-256,6-13-809,3 7-1159,0 0-3705</inkml:trace>
  <inkml:trace contextRef="#ctx0" brushRef="#br0" timeOffset="4374.7566">6712 9065 18515,'0'0'2833,"0"0"-1025,0 0-295,0 0-89,0 0-440,0 0-616,0 0-368,0 0-80,0 15-112,0 11 80,0 8 112,0 8 0,0 6-56,0 0-32,0-2-56,0-2-344,-7-8-432,3-11-672,4-9-321,0-13-1095,0-3-3866</inkml:trace>
  <inkml:trace contextRef="#ctx0" brushRef="#br0" timeOffset="4640.6842">7298 9083 18651,'0'0'2513,"0"0"-1713,0 0-112,0 0-160,16 70-87,-16-41-249,0-1-192,0 4-120,0 0-849,-28 6-543,0-10-2729,4-5-4481</inkml:trace>
  <inkml:trace contextRef="#ctx0" brushRef="#br0" timeOffset="4815.2589">7418 8658 17899,'0'0'2353,"0"0"-1809,0 0-544,0 0-288,0 0-256,0 0-1753,0 0-4736</inkml:trace>
  <inkml:trace contextRef="#ctx0" brushRef="#br0" timeOffset="7810.1552">8184 8175 9634,'0'0'4841,"0"0"-3641,0 0-96,0-15-80,0 15 153,0 0-273,0 0-560,0 0-192,-5 0-80,-7 3-72,-3 6 0,-9 7 48,-8 3 16,-4 0 16,-1 3-32,6-6-32,-1 3 64,4 1 8,5-5 24,-1 4-104,3 0 0,10 1 0,-6-6 0,10 6 0,-1-1 0,8 1-16,-5-1-72,5-4-64,0 4-72,5-3-104,3 0 72,3-3 192,-2 0 48,-1 2 0,-5 1 8,1 0 0,-4 3 8,-4 0 88,-12 7 8,-7-1 112,-5-2-40,-4 2-80,0-4-32,0 2-56,4-7 0,8 0-8,4-7-112,12-2-528,0-4-232,4 1-593,0-4-815,4 0 895,8 0 1009,0 2 376,1 5 673,-2 9 1191,1 9 152,0 17-783,-4 15-297,0 28-328,-8 20-168,0 12-144,-12-5-224,-8-27 24,4-31-48,0-16-32,4-12 40,0-4 8,0 0 104,5-6 40,7-9-40,0-5 16,0-2-88,0 0-40,3 0-56,13-6-360,12-10-680,12-16-768,-4 4-2937,-4-4-3033</inkml:trace>
  <inkml:trace contextRef="#ctx0" brushRef="#br0" timeOffset="8588.0907">9044 8201 9994,'0'0'4097,"0"0"-2561,0 0-448,0 0 232,0 0 9,0 0-529,0 0-496,0 0-184,4-13-112,-11 26-8,-10 12 0,-11 10 136,-8 12 32,1 5-40,-5 5-120,3-4-8,6-5 0,11-6-312,8-8-504,8-5-136,4-3-673,9-8-335,14-2 303,1-3 137,0-1 848,-4 2 672,-8 4 208,-8 2 840,-4 5-152,-8 4-119,-16 0 559,-4 5-88,0 1-416,0 0-400,4 3-312,5 1-24,-6 2-96,10 3-8,-1 7 0,-5 12 8,6 20 80,-2 18 937,10 4 295,7-7-72,0-25-176,4-22-247,-1-19-273,6-9-264,-1-1-280,-4-3-16,3-7-280,-7-2-216,0-7-104,0-3 119,0 0-47,-7 0-344,-10-16 72,2-3-392,-5-15-633,4 1-967,4 2-2241</inkml:trace>
  <inkml:trace contextRef="#ctx0" brushRef="#br0" timeOffset="8848.4398">8251 9029 12498,'0'0'4809,"0"0"-3721,0 0-327,0 0 71,0 0-32,-4 0-696,4 0-104,4 0-1128,4 0-1961,0-3-2328</inkml:trace>
  <inkml:trace contextRef="#ctx0" brushRef="#br0" timeOffset="9011.3403">8438 9007 15971,'0'0'2440,"0"0"-1199,0 0-409,0 0-112,0 0-600,0 0-120,0 0-1656,0 0-4226</inkml:trace>
  <inkml:trace contextRef="#ctx0" brushRef="#br0" timeOffset="9150.2558">8622 8963 8585,'0'0'8834,"0"0"-7473,0 0-257,0 0-392,0 0-56,0 0-640,0 0-16,7 0-1880,-3 0-5010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g"/>
        </inkml:traceFormat>
        <inkml:channelProperties>
          <inkml:channelProperty channel="X" name="resolution" value="3854.94116" units="1/cm"/>
          <inkml:channelProperty channel="Y" name="resolution" value="5461.1665" units="1/cm"/>
          <inkml:channelProperty channel="F" name="resolution" value="91.01945" units="1/deg"/>
        </inkml:channelProperties>
      </inkml:inkSource>
      <inkml:timestamp xml:id="ts0" timeString="2021-06-27T05:48:32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11771 13271 8305,'0'0'0,"-112"137"-1408</inkml:trace>
  <inkml:trace contextRef="#ctx0" brushRef="#br0" timeOffset="6732.1388">18069 16243 1224,'0'0'1112,"0"0"-760,0 0-248,0 0-88,0 0 216,0 3 376,0-3-88,0 0-160,0 0 9,0 0 183,0 0-160,0 0-128,0 0-64,0 0-40,0 0 64,0 0-88,0 0-128,0 0-8,-4 4 8,0-4 0,-3 2 80,-6-2-72,5 4 40,1-1 16,-1 0-16,3-3-48,1 4-8,0-1 0,0 2 8,1-5 0,-1 4-8,4-4 8,-4 3 48,4-3 248,-5 0 280,1 0 168,4 0 49,-4 0-153,4 0-64,-4 0-240,4 0 8,-3 0 112,3 0 56,-4 0 56,4 0 40,0 0 65,0 0 79,0 0-24,0 0-24,0 0-88,0 0-104,0 0-104,0 0-144,0 0-48,0 0 25,0 0-41,0 0 64,0 0 72,0 0-40,0 0-24,4 0-72,-1 0 48,-3 0-72,4 0-64,9 0-48,2 0 40,6 0 40,3 3 120,4-3-32,-5 0-56,5 0-32,-8 0-56,0 0 32,0 0-72,-4 0-48,-1 0-8,6 0 32,-10 0 16,6 0-8,-10 0 56,5 0-96,-3 0 0,-2 0 8,1 0-8,5 0-8,-6 3 8,5-3 16,1 0-8,-2 4 0,2-4 48,-2 0-48,5 0 64,-4 3-64,0-3 64,4 4-56,0-4 48,0 0 0,-1 0-56,2 0-8,-2 0 32,2 0-32,-6 2 0,6-2 0,-2 0 8,-2 0-8,2 0 0,-2 0 72,-2 0-72,6 0 0,-10 0 0,9 0 8,-8 0 65,4 0-73,0 0 0,-4 0 24,4 0-24,4 0 48,-4 0-48,3 0 8,2 0 0,-6 0 88,6 0-88,3 0 80,-5 0-16,2 0-72,2 0 0,5 0 8,0 0-8,4 0 80,4 0-72,0-2 0,0 2 88,4-4-40,-5 1 8,5 3-64,1 0 16,-5 0 32,3-4-48,1 1 0,-4 0 72,-4 0-72,-4 3 0,-9-4 56,-2 1-56,-2 1 8,10-1-8,2-1 0,10 4 8,2-3 0,1 0-8,-4-1 112,-8 2-104,-12 2-8,0 0 8,-8-4 0,-4 4 32,0 0-40,0 0-112,0 0-176,0 0-168,0 0-169,0 0-103,0 0-104,0 0-256,0 0-256,-20 0-441,-4 0-1319,-8 0-1361</inkml:trace>
  <inkml:trace contextRef="#ctx0" brushRef="#br0" timeOffset="7784.496">17953 16433 4745,'0'0'808,"0"0"-704,0 0-96,0 0 0,-47 16 568,47-16 176,0 0-288,0 0 272,0 0 449,0 0-401,0 0-128,0 0-128,0 0 32,0 0 24,0 0-136,0 3-120,8-3 80,-5 4 17,6-1 183,-1 0-104,7 0-40,2 1 0,7-1 72,4-1 64,11 3-128,5-5-320,8 0 360,0 0-143,4 0-161,-5 0-136,1-5 24,-4 3 0,-4-5-16,-5 7 112,2-3-64,-9 0 152,-4 0-56,0 3-24,-5 0-8,5 0-112,0-4 88,8 1 0,4-1-160,0 2 112,-5-1-56,5 3-56,-3 0 72,-9 0-80,3 0 40,-11 0-40,4 0-8,-8 0 8,4 0 0,-4 0 0,3 0 56,2 0-48,-1 0 56,-1 0-56,1 0 0,-3 3 32,6-1-40,1 5-8,0 0 8,4-1 8,4 1-8,0 0 0,-8-2 8,-1-2 0,-3 1 0,-3-4 0,-6 0 64,6 3-72,-6-3 0,1 0 0,0 0 0,0 0 64,-4 0-64,0 0-8,-8 0-160,4 0-168,-4 0-520,0 0-833,0-3-2151,0-4-625</inkml:trace>
  <inkml:trace contextRef="#ctx0" brushRef="#br0" timeOffset="10460.5859">10264 17116 9938,'0'0'2112,"0"0"-2112,0 0-1024,0 0 784,0 0 240,0 0 56,71-3-56,-62 3 0,-5 0 384,0 0 80,-4 0 120,0 0-184,0 0-72,0 0 48,0 0-112,0 0-112,0 0-32,0 0 33,0 0 231,0 0 344,0 0 48,0 0-80,0 0-152,0 0-144,4 0-56,-1 0-200,1 0-136,9 0 128,-2 0-128,6 0 64,2 0 24,1 0-40,1-2 112,2-5 113,-3 3-73,4 1 16,-3-3-72,2 2-24,-3 1 40,4 0-24,0 1-136,4 2 72,-1-5-32,10 3 144,-1-1 8,3-1-80,-3 4-104,4-3 192,-12 3-208,4 0 0,-9 0 16,1 0 40,1 0-48,6-3 0,5 0 0,5-4 40,10 5-32,1-5 56,0 0 24,-1 5-48,-6-1-40,-6 3 32,-7-4-32,-4 4-8,-4-3 48,0 0-48,4 0 48,-1 3 32,6-7-16,-1 4 24,0 0-72,3 0-8,-7-1 64,-5 1-72,-6 3 16,-6 0-8,-6 0 0,-1-2 0,4 2 0,3 0 8,6 0 112,3 0-40,7-3 16,1-1-104,4 4 40,-4-3-40,0 3 48,-4-4-40,0 1-8,0 3 0,-1 0 0,2-3 8,-1 0 0,4 3-8,-8-3 48,-5 3-40,-3-3 96,-3 3-40,-6 0 32,1 0 120,-4 0-24,0 0-24,0 0-88,0 0-72,0 0 40,0 0-40,0 0-8,0 0-144,0 0-264,0 0-304,0 0-360,-16 0-680,-20 0-1073,-3 0-1568,-1 6-328</inkml:trace>
  <inkml:trace contextRef="#ctx0" brushRef="#br0" timeOffset="12427.6933">10455 17249 6329,'0'0'1832,"0"0"-1256,0 0-256,0 0 833,0 0 351,0 0-232,0 0-408,0 0 105,0 0 95,0 0-280,0 0-360,0 0-160,0 0-32,0 0 184,0 0-88,0 0-112,0 0 33,5 0-49,3 0 8,-1 0 40,5 4-96,-3-4 16,2 0-88,2 3 16,-2-3 48,1 0-40,4 2-40,5-2 64,-2 4 24,5-4-8,0 3-8,0 1-40,-1-4 40,1 0-24,1 3-16,-5-3 40,-1 0-128,5 0 96,4 0-40,-4 0 8,4 0 48,0-3 16,-5-1-88,2 1 56,-1 3-96,0 0-8,-5 0 0,-2 0 8,-2 0-8,-2 0 8,2 0 0,-2 0 8,2 0-8,5 0 80,4 0 48,4 0 56,4 0 48,0 0-72,-4-4-72,4 4 24,-13-2-120,5 2 16,-7 0-8,-6 0-8,6 0 16,-6 0-16,1 0 8,4 0 8,-4 0 64,8 0 65,-5 0-81,2 0-56,3 0 40,-8 0-40,4 0 32,0 0-40,-5 0 0,2 0 48,-2 0-48,2 0 16,-2 0 80,-3 0-24,1 0 0,-5 0 0,7 0-64,-7 0 88,9 0-32,2 0-56,1 2-8,0-2 48,0 4-40,4-4 40,0 3-40,-4-3 0,-4 4 0,3-4 0,-6 0 0,-1 3-8,3-3 8,-2 0-8,3 0-8,4 0 8,-1 3 0,6-3 48,-2 0-40,1 0-8,4 0-8,0 0 0,0 0 8,0 0 0,0 0 16,-4 0 48,-1-3-56,-2 0-8,-6 3 40,-3 0-40,1 0 0,-2 0 32,1-4-24,-4 4 8,1 0 56,-5 0-72,0 0 0,4 0 64,-4 0-16,0 0 72,0 0-40,0 0 32,0 0-16,0 0-88,0 0 56,0 0-56,0 0 40,0 0 56,0 0-40,0 0 40,0 0 32,0 0-56,0 0 16,0 0-24,0 0-24,0 0 24,0 0-8,0 0 32,0 0 0,0 0-16,0 0 8,0 0-80,0 0 0,0 0-8,0 0 64,0 0-56,0 0 0,0 0-8,0 0 0,0 0-184,0 0-208,0 0-392,0 0-448,0 0-569,-13 0-1127,-2-3-2354,-2-1-6152</inkml:trace>
  <inkml:trace contextRef="#ctx0" brushRef="#br0" timeOffset="96056.8923">8534 9264 6409,'0'0'1656,"0"0"-872,0 0-127,0 0 271,0 0 248,-4-6-480,4 6-464,4 0-96,-4 0 232,0 0-104,4 0 8,-4 0 112,0 0 225,0 0 223,0-3 32,0 3-264,4 0-80,-4 0-64,0 0 40,0 0-39,0 0 15,0 0-208,0 0 64,0 0-16,0 0-64,0 0-32,0 0-40,0 0-64,0 0-32,0 0 16,0 0 24,0 0 56,0 0 0,0 0 8,0 0-40,0 0 8,0 0 8,0 0 16,4 0-104,0 0 96,8 0-40,4 0 160,7 0 0,9 0-15,0 0 31,5 0-200,2 0-16,-3 0 80,4 0-160,-4 0 56,0 0-56,4 0 72,-5 0-8,6 0 136,2 0-80,2 0 32,6-4-88,1 2 72,0-3-80,3 5-56,-7-2 0,-3-1 32,-14-1-32,-4 1-8,-2 3 8,-5-2-8,4-1 8,-5 3 0,2-4-8,3 1 0,0 0-8,4 3 8,-5 0-8,5 0 0,-4 0 8,4 0 0,-4 0-16,-1-3 16,5 3 0,0-4 0,9 1 0,-5 3 32,3 0-32,1-4 0,-4 4 56,-8 0-48,-8 0-8,-4 0 0,-8 0 0,-4-2 8,0 2 112,0 0 40,0 0-8,0 0-32,0 0-120,0 0 0,4 0-8,-4 0-88,4 0-96,-4 0-336,0 0-296,0 0-689,0 0-823,-12 6-3497,0 1-417</inkml:trace>
  <inkml:trace contextRef="#ctx0" brushRef="#br0" timeOffset="96867.3864">8470 9324 5841,'0'0'2344,"0"0"-1608,0 0-464,0 0 265,0 0 623,0 0-160,0 0-232,-32 0-24,32 0 1,0 0 143,0 0-264,0 0-40,0 0 112,0 0 96,4 0-64,0 0-111,9 0-249,2 0-120,17 0 232,24 0-40,36 0-192,39-5-24,20-2-88,9 5-40,-4 2 32,-17 0-56,-3 0 72,-9 0-88,-11 5-56,-24 2 48,-25-5-48,-19 1 0,-12 1 8,-4-1-8,0 1 8,0-4 0,-16 0 0,-4 2 48,-1-2 80,-7 0 32,1 0 104,3 4-48,-5-4-112,5 0-64,1 0-40,-1 0 0,-5 0-8,1 3-168,0-3-264,0 0-168,-4 0-352,0 4-992,0-2-2321,0 1 128</inkml:trace>
  <inkml:trace contextRef="#ctx0" brushRef="#br0" timeOffset="98224.6546">8725 11522 8025,'0'0'2297,"0"0"-1177,0 0-176,0 0 552,0 0 113,0 0-425,-8 0-320,8 0-144,0 0-344,0 0-135,4 0 151,0 0 8,1 0 136,-1 0 24,7 0 0,6 0-8,11 0-64,7 0-32,16 0-184,18 0-144,30-3 16,25-1-71,11 4 15,-3 0-80,-8 0 0,-17 0 48,-7 0 16,-21 0-64,-19 0 56,-16 0 16,-12 0 64,0 0 24,-4 0-80,-4 0-32,-12 0-8,-8 0 128,-4 0 8,0 0-88,0 0 0,0 0 24,0 0-120,4 0 0,-4 0-32,0 0 24,0 0-72,3 0 32,1-3-120,1 0-56,-1 0-240,-4-1-305,0 2-439,4-5-40,-4 4-408,-4 3-1329,-9 0-920,-2 0 616</inkml:trace>
  <inkml:trace contextRef="#ctx0" brushRef="#br0" timeOffset="99099.0726">8573 11673 7305,'0'0'1096,"0"0"-1096,0 0-456,0 0 456,0 0 296,0 0-8,0 0 96,0 0 297,-79 32 223,67-25-32,-4-4-256,5 1-160,-6 2-40,10-6 8,-2 3-208,1 1-88,1-1 0,7-3 112,0 2 321,0-2 127,0 0-56,0 0-8,0 5-296,0-5-152,0 0-32,11 0 304,2 2 248,2 1 193,9-3-209,4 4-192,12-4-144,8 0-40,23 0-16,25 0 72,27 3 80,21-3-96,-4 2-56,-5 2 0,-15-1-160,-4 1 16,-4-4-32,-9 2-112,-8-2 8,-3 0 41,-20 0-49,-12-2 0,-16-2 0,-5 1 8,6-3 40,2 3-48,1-1 16,-4-1-16,-8 5 0,-4-5 0,-9 5 8,-6 0-8,-6-2 8,-7 2 0,1 0 8,-5 0 40,0 0 112,0 0 48,0 0 0,0 0-56,0 0-96,0 0-48,0 0-8,0 0-8,0 0-168,0 0-200,0-3-353,0-4-471,0-6-1088,0-3-2449,0 0-1089</inkml:trace>
  <inkml:trace contextRef="#ctx0" brushRef="#br0" timeOffset="100228.0964">8550 10693 7377,'0'0'2473,"0"0"-1577,0 0-640,0 0 496,0 0 688,0 0-583,4 0-553,-4 0 0,0 0 296,0 0 496,0 0 176,0 0-304,0 0-231,0 0-49,0 0-136,0 0-184,4 0-104,-4 0-48,0 0-8,0 0-16,4 0 0,-4 0-80,8 0-64,0 0 8,8 0 112,4 3 32,12 1 8,7-4-56,10 0-32,22 0-40,28 0 88,38 0-31,14 0-9,0 0 56,-7 0-80,-20 0 8,-5-4-64,-8 1-40,-6-4 40,-10 2-48,-16-5 0,-23 4-16,-11-1-48,-10 4 64,-3-4 0,0 2 8,0 1-8,-12 1 0,-12 0 0,-1-1 0,-3 4 8,-4 0-8,0 0-8,0 0 0,0 0-48,0 0 40,4 0 8,-4 0-40,0 0-64,0 0-152,0 0-81,0 0-143,0 0-240,0 0-88,0 0-480,-8 0-1177,-11 4-119,-1 6 95,-4-8-2080</inkml:trace>
  <inkml:trace contextRef="#ctx0" brushRef="#br0" timeOffset="101177.5112">8578 10966 4136,'0'0'1689,"0"0"-257,0 0-104,0 0 41,0 3-289,0-3 24,0 0 8,0 0-95,0 0 159,0 0 0,0 0-40,0 3-352,0-3-135,-5 0-137,5 0-136,0 4-64,0-4-40,0 0-16,0 0-8,0 0 24,0 0 40,0 0 56,13 0 0,2 3 56,17 0 89,20 0 39,40 1-168,39-1-176,26 0 152,6 3-176,5 0-80,-18 1-32,2 2-64,-5-5 40,-7-1-40,-13-3-8,-27 0-72,-28 0 72,-28 0-160,-9 0 88,-7 0 16,-4 0 56,1-7 0,-18 5 88,-3-1-80,-4 3 0,0-4 144,0 4-40,0 0-8,0 0-88,0 0 40,0 0-56,0 0-64,0 0 48,0 0-104,0 0-120,0 0 0,0 0-8,0 0-280,0 0-153,0 0-231,0 0-264,0 0-720,0-3-1073,-4-1-1672</inkml:trace>
  <inkml:trace contextRef="#ctx0" brushRef="#br0" timeOffset="392127.4284">9005 6346 3688,'0'0'2289,"0"0"-1809,0 0-232,0 0 24,0 0 576,0 0-320,0-25-368,11 25-152,1 0-8,-3 0 8,-5 0 96,-1 0-104,5 0 64,-8-3 336,0 3 393,0 0 167,0 0-32,0 0-160,0 0-24,0 0-192,0 0-111,0 0-113,0 0-96,0 0 40,0 0 8,0 0 136,0 0 248,0 0 56,0 0 0,0 0 32,0 0-143,0 0-121,0 0-168,0 0-80,0 0 32,0 0-72,0 0 64,0 0-72,0 0-40,0 0 0,0 0-88,8 0-56,0 3 72,8 4 128,12-1 40,8 1-8,23-5 0,37 1-64,28-3-56,12 0-32,-1 0 64,-20 0-112,-35 0-40,-16 0-8,-16 0 8,-4 0 0,4 0 0,3-3 8,9-4 72,-4 2-80,-4-2 0,-9 4 8,2 0-8,-6 0 8,-3 3 32,-8 0-32,4 0-8,-4 0 8,0 0 0,4 0-8,-4 0 8,0 0 0,4-4 1,3-3 103,5 5-112,0-8-48,-4 8 48,0-5 0,-4 1 8,-4 3-8,-4-1 0,0 4 0,-5 0 40,-2 0-40,3 0-48,-5 0 40,-3 0 8,4 0 8,1-3-8,2 3 8,-3 0 80,0 0-88,-4 0 64,-8 0-56,4-4 40,-8 4 24,0 0-64,0 0 112,0 0-32,0 0-8,0 0 112,0 0-96,0 0 24,0 0-16,0 0-104,0 0 0,0 0 8,0 0 0,0 0 32,0 0-40,0 0 0,0 0 0,0 0 8,0-2 0,0-1 32,0 3-40,0-7-8,0 7-120,0-2-192,0 2-320,0 0-497,0 0-423,0 0-1289,-4 2-2736,0 5 320</inkml:trace>
  <inkml:trace contextRef="#ctx0" brushRef="#br0" timeOffset="393393.2047">12130 7029 7033,'0'0'1888,"0"0"-967,0 0-433,0 0 464,0 0 96,0 0-304,0 0-336,0-9-80,0 9 57,0 0 199,0 0 24,0 0-192,0 0 80,0 0 128,0 0-8,0 0-72,0 0-80,0 0 9,0 0-1,0 0-88,0 0-8,0 0-32,0 0-40,0 0 48,0 0-8,0 0 8,0 0 16,0 0-48,8 0-8,11-4-88,22 4-152,30-3 0,25 1-72,36 2 64,7 0-23,-3 0-41,-9 0 0,-20 0 0,-15 2 0,-24 1 0,-20 1 8,-8-1-8,4-1 40,4 2-40,3-1 0,-7 4 0,-4-4 0,-4 0 8,4 4 0,-4-5-8,7 1 48,-2 4-40,-2-4-8,-3 1 0,-4-4 8,-4 0 0,-4 0-8,-5 0 8,-6 0 0,-5 0 0,-5 0 88,-3 0-48,4 0 8,-4 0 8,0-4-64,0 4 0,0 0-48,0 0-176,0 0-201,0 0-327,4 0-416,-4 0-416,0 0-1145,-4 0-1736,-7 0-3969</inkml:trace>
  <inkml:trace contextRef="#ctx0" brushRef="#br0" timeOffset="394166.2378">12082 7048 1320,'0'0'2592,"0"0"-895,0 0-249,0 0-632,0 0-280,0 0 120,-56 6-119,52-6-25,0 3 96,0-3 72,0 4-240,-4 2-96,-8 4 144,-4-1-80,1 4-184,2-4-48,1 0 24,8-2 128,4 0-135,0-1 7,4-2 104,0-1 40,0-1 208,0-2 168,0 3 72,0-3-88,8 4-112,20-1 73,24-3 23,36 0-152,43 0-144,21 3-152,11-3-88,-7 4-80,-21 5-8,-4-6-56,-11 4 0,-8-4-8,-20-3 8,-21 0-8,-23 0 0,-12-3-80,4-4 32,-9 1 48,2-4 8,-17 4-8,-5 2 72,-6 1-64,-5 3 0,0 0 48,0 0-48,0 0-8,4 0 0,-4 0-192,0 0-272,0 0-480,0 0-761,8-2-1031,-1-5-1209,-3-2-3433</inkml:trace>
  <inkml:trace contextRef="#ctx0" brushRef="#br0" timeOffset="445581.4282">13457 5622 7089,'0'0'2128,"0"0"-959,0 0-169,0 0-144,0 0-392,-19-5-208,10 5 448,-3 0 569,1 3 295,-6 3-232,2 0-271,-2 1-185,-3-1-264,5 0-176,-6 1-32,-3 2-64,1 1-176,-5 5-40,4 2-8,-4 1-112,8 1 40,4 3 0,4-3-40,4 4 40,0-1-40,8 3 0,0 4-8,0 2 0,0 1-96,16 7-208,8-5-136,0 5 104,4-1-152,-4 3 64,-5-3 32,-10 4 120,-9-4 208,-5 3 64,-22-4 144,-17 2 368,-3-3 200,-9-8 64,0-3-168,4-6-200,8-2-72,12-5-168,8-7-128,8-1-40,8-1-576,4-3-736,4 0-1313,0-3-4488</inkml:trace>
  <inkml:trace contextRef="#ctx0" brushRef="#br0" timeOffset="446201.7637">13520 6261 8225,'0'0'4769,"0"0"-3544,0 0-761,0 0 304,0 0 504,0 0-752,0 0-344,0 0-176,0 0 0,21-3 56,11 6 120,7-3 0,9 0-80,1 0-88,2 0-8,-3 0-144,-5-3-288,-7-1-8,-12 1 160,-3-2 24,-10 1-48,-7-3 56,-4 1-24,0-7-344,-15 4 272,-2 0 288,2-1 56,-2 3 240,10 0 416,3 7 160,0-3 168,4 3-456,0 0-152,0 0-56,0 0-23,0 0 23,4 0-176,3 0-128,1 10-16,1 7-56,2 1 56,-11 12-8,4-6-48,-4 8 56,0 0 48,0-7 64,-7 0 0,-5-2 88,3-7-32,-6-4 48,-2-2-64,2-3-152,-1-2-200,-4-1-656,4-4-1361,4 0-1984,8 0-5433</inkml:trace>
  <inkml:trace contextRef="#ctx0" brushRef="#br0" timeOffset="446536.0878">14613 6166 16163,'0'0'3057,"0"0"-1433,0 0-480,0 0-152,0 0-119,0-23-337,0 23-280,-8 7-256,0 9 0,-8 9-16,-3 4 16,-6 2 40,1 1-40,4 0-8,1-1-64,11-5-48,-1-1-80,9-2-240,0-8-409,0-2-303,25-13-368,2 0-1601,-2-3-3824</inkml:trace>
  <inkml:trace contextRef="#ctx0" brushRef="#br0" timeOffset="446704.9881">14657 5975 16123,'0'0'2104,"0"0"-1559,0 0-545,0 0-305,0 0-1295,0 0-800,0 0-2521</inkml:trace>
  <inkml:trace contextRef="#ctx0" brushRef="#br0" timeOffset="447033.3044">15231 5896 16051,'0'0'2056,"0"0"-1472,0 0 225,0 0 31,0-73 104,0 66 80,0 4-248,0 3-431,0 0-345,-4 15-33,-4 11 25,-8 6 0,0 13 8,-3 2 0,2 4 0,2 2-8,-2 5-112,6-4-104,-2 3 0,5-4-32,5 2-120,3 2 96,0-3 8,0-3 48,0 3 120,3-7 104,-3 1 48,0-9 16,0-8-8,-3-9 48,-5-2-40,-1-14-64,1-3-112,-7-9-664,2-13-1865,6-7-4296</inkml:trace>
  <inkml:trace contextRef="#ctx0" brushRef="#br0" timeOffset="447175.2143">14840 6413 1480,'0'0'15059,"0"0"-12554,0 0-1401,0 0-496,0 0-96,0 0-184,0 0-328,136-63-208,-36 37-768,-12 1-1993,-13 3-5032</inkml:trace>
  <inkml:trace contextRef="#ctx0" brushRef="#br0" timeOffset="447444.5608">15645 6099 17643,'0'0'2737,"0"0"-1057,0 0-103,0 0-297,0 0-160,0 0-360,0 0-168,-15-49-200,7 49-344,-1 17-48,-10 8-56,-5 13 56,-12 6 0,1 8 8,-6-1-8,5 0 16,4-4-16,12-6-8,5-3-112,11-6-104,4-3-176,15-10-208,17-7-352,9-5-352,34-7-1169,-11-16-2616,-5-4-1776</inkml:trace>
  <inkml:trace contextRef="#ctx0" brushRef="#br0" timeOffset="448004.2192">15774 6318 13778,'0'0'5290,"0"0"-3474,0 0-216,0 0-431,0 0-273,0 0-208,-17-41-368,17 41-152,0 0-96,0 10-64,0 5 80,0 4-80,0 3 40,0 1-40,0-5 0,0 2-8,0-8 0,-4-3 0,4-6 8,0-3 8,0 0 152,0-3 80,0-11 40,8-10-136,5-4-136,6-3-8,5-5 40,4-2-48,-4 4 8,0 5-8,-5 7 0,-6 6 48,-1 6-48,-9 7-16,-3 3 8,0 0-56,0 3 8,-3 11-8,-9 3 16,-1 3 48,2 2-8,3-6-216,8-2-88,0-2-88,12 4-176,8 0 88,8-2 176,-1 13 184,-3-2 40,-7 1 88,-10-1 0,-7 3 120,0-6 248,0 4 88,-11-6 64,-6-6-112,-3 0-232,8-4-88,-3-5-88,6 2-320,5-1-720,4-2-793,0-2-2239,13 2-4962</inkml:trace>
  <inkml:trace contextRef="#ctx0" brushRef="#br0" timeOffset="448726.2931">16371 5905 11842,'0'0'2457,"0"0"-281,0 0-392,0 0-375,0 0-337,0 0-280,0 0-128,16-44-128,8 44-256,12 0-184,4 13-40,8 12-56,-1 7 0,1 9 0,-8 7-104,-4 11-56,-8 2-88,-16 6-64,-12 13 40,-4-11 80,-24 0 120,-12 2 8,0-14 64,-3 3 0,-5-6 8,4-10 0,7-2 80,6-13-32,3-8-48,4-4-8,4-8-96,9-3-240,2-2-392,5-4-648,4-10-1561,0-2-2736</inkml:trace>
  <inkml:trace contextRef="#ctx0" brushRef="#br0" timeOffset="449655.7358">16921 6553 10458,'0'0'1840,"0"0"-904,0 0 137,0 0 495,0 0 224,-27 12-543,27-12-209,0 0-224,0 0 88,0 0 8,0 0-160,0 0-167,0-2-121,0-12-184,0-1-128,4-2-32,7-7 120,1-5-72,0-3-104,4-6-8,4 0-56,-4 3 0,4-3 16,-4 6-16,0 3 8,-9 5 0,6 4 0,-9 8 8,0-1-16,-1 6 0,1 4 0,-4 3 0,0 0 64,0 0-64,0 0-40,0 16-48,0 6 80,0 10 8,0 4 40,-4 5-32,4-3 0,0 4 40,0-8-40,0-3-8,0-2 8,4-10-8,1-2 0,-1-9-8,0-4-40,0-4 0,7 0-8,9-4 56,8-15-8,8-6-128,9-7-32,-6-6-56,1-3 56,-1-1 80,-6 5 40,-10-2 48,-3 4 0,-8 6 0,-3 1 184,-9 10-16,0 2 104,4 3-8,-4 9 24,0 1 0,0 3-144,0 0-56,0 0-88,3 13-48,1 13 48,-4 8 0,4 11 0,0 6 88,0 2-40,1 6-40,2-4 88,1 3-88,0-4 64,1-6 16,-2-11 24,-3-1 8,0-12-112,-4-7 8,0-5-16,0-5 0,0-4-56,4-3-328,0-3-312,12-29-440,0 0-1737,0 0-3720</inkml:trace>
  <inkml:trace contextRef="#ctx0" brushRef="#br0" timeOffset="450260.337">18220 6169 11018,'0'0'1576,"0"0"-488,0 0 457,8-70 367,-8 50-376,0 2-359,-8-2-193,-3 8 40,-6-1 8,2 6-295,-5 5-241,-4 2-192,4 2-144,-8 15-104,0 5 16,0 7-64,0-1 0,0 4 0,8-3-8,1-4 0,2 0-8,10-6-104,-1 0 16,4-6-64,4-6-48,0-1 16,0-3 16,0 4 128,16-5 48,0 5 0,3-2 48,5 6-40,4-2 8,0 1 40,4 6-56,4-3 56,-4 6-48,-4 3-8,-4-1 0,-9 6 8,-2 4 8,-5 1 88,-8-1-104,0 8 96,-8-4-96,-12-3 72,-5 2-8,-6-5-56,-5-4 0,0-3 192,1-2-128,-1-8 48,8-3 24,0-5-80,8-4 16,-1 0-8,10-4-72,-5-11 0,4-4-296,0 0-360,5-3-761,-10-10-743,6 6-3081,-2 1-5498</inkml:trace>
  <inkml:trace contextRef="#ctx0" brushRef="#br0" timeOffset="451053.8472">18540 6600 9978,'0'0'6113,"0"0"-4249,0 0 89,0 0-609,0 0 368,0-19-271,0 19-409,4 0-264,-4 0-344,0 0-264,4 0-64,-4 7-96,0 12 0,0 3 8,0 13 0,0 3 0,0 10 0,-4 2-8,-4 2 48,-1 2-48,5-1-8,1 1 0,3-6-48,0-3 40,0-7-56,3-7 16,10-9 48,-9-6-72,0-9-24,0-3-32,-4-4-64,0 0-32,3 0-136,1-11-256,0-7-584,1-2-553,-5-21-407,0 3-2785,0 3-4929</inkml:trace>
  <inkml:trace contextRef="#ctx0" brushRef="#br0" timeOffset="451329.6775">18611 6613 11282,'0'0'2993,"0"0"-1025,0 0-56,0 0-383,0 0-265,0 0-88,0 0-360,0 0-255,0 0-297,-7-16-256,-14 29 88,2 3-88,-5 3-8,0 0-264,0 3-705,3 1-591,2 8-1089,6 0-2784,6-2-6489</inkml:trace>
  <inkml:trace contextRef="#ctx0" brushRef="#br0" timeOffset="451550.5449">18301 7213 12410,'0'0'2617,"0"0"-641,0 0-784,0 0-375,0 0 39,0 0-160,0 0-48,0 0-128,7 64-208,33-62-144,12 1-168,4 1-312,11-4-328,-3 0-552,16 0-897,-16-7-2032,-21-2-1544</inkml:trace>
  <inkml:trace contextRef="#ctx0" brushRef="#br0" timeOffset="452960.1914">17371 4937 10762,'0'0'2080,"0"0"-904,0 0 433,0 0 399,0 0-351,0 0-777,0 0-408,0-9-256,0 14-200,0 18-8,0 6 0,-11 15 96,-6 4-16,-2 6-16,-5 2 56,0 2 64,0 2 96,1 1-16,2-7-152,5 0 48,8-7-88,8-11-72,0-12 40,0-2-48,0-12 0,0-3-80,0-7-312,0 0-208,0 0-200,0-7-576,0-8-577,0-2 369,-11-2 496,-14 3 632,-3 0 392,-3 4 64,-5-1 720,4 0 368,4 5 440,0 1-504,12 0-215,0 4-217,9 0-112,7 3-232,0 0-168,0 0-64,7 0-16,17 0 56,16 3-16,12 4-40,12-2-296,3 5-216,1-3 24,-4 2 168,-9-5 152,-10 3 112,-17-7 56,-13 0 16,-3 0 376,-7 0 440,-5 0-152,0-5-184,0 3 16,0-2-128,0 4-24,0 0-160,0 0-128,-5 0-72,-11 11-112,-8 6 112,-4 3 8,-4 8-8,-3 1 8,-1-4 64,4 1-72,4-4 0,0-6-48,8-4-16,8-2 64,5-10 0,-2 0 0,9 0 96,0 0-32,-4-3 40,-4-6-88,1-1 64,-2 1 48,1-1-40,-3 0-8,-2 7-80,5-3-360,5 3-568,3 3-712,0 0-2105,0 0-3360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B7A7C-47B1-44DC-845C-31C861356A12}" type="datetimeFigureOut">
              <a:rPr lang="en-US" smtClean="0"/>
              <a:pPr/>
              <a:t>6/27/2021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EACF3-30E4-4081-B3A3-75911C1B4B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187C-BECE-47CD-A62D-C8FD2E7EC7BD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6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C5D89-5CFD-4C8E-AAF5-CBD89947E80D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56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4653-54D2-43BF-AEDE-7E075353BDF3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2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F623-490E-4CD3-A47A-FB719C2035E0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43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F6AC9-31C0-4C01-B54A-A382768016C3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7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84CCC-FD82-4AF6-BB43-500F02A12561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3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F150-B1D9-4E3C-B580-AAA99388097A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5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4A7B3-7C81-4189-9811-F5009E4A2C43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8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5CB0-DBF8-4576-A40D-6DE060EE9C8F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696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4412-BA3A-4180-8CE8-02551A1B66F0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34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9AEB-8C3F-4709-AB37-74518BF927BD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D06A4-A038-4B98-8FFF-EFFFA82DFF73}" type="datetime1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4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51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12" Type="http://schemas.openxmlformats.org/officeDocument/2006/relationships/image" Target="../media/image84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11" Type="http://schemas.openxmlformats.org/officeDocument/2006/relationships/image" Target="../media/image82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Relationship Id="rId9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customXml" Target="../ink/ink1.xml"/><Relationship Id="rId4" Type="http://schemas.openxmlformats.org/officeDocument/2006/relationships/image" Target="../media/image14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image" Target="../media/image147.png"/><Relationship Id="rId7" Type="http://schemas.openxmlformats.org/officeDocument/2006/relationships/customXml" Target="../ink/ink3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emf"/><Relationship Id="rId5" Type="http://schemas.openxmlformats.org/officeDocument/2006/relationships/customXml" Target="../ink/ink2.xml"/><Relationship Id="rId4" Type="http://schemas.openxmlformats.org/officeDocument/2006/relationships/image" Target="../media/image1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emf"/><Relationship Id="rId4" Type="http://schemas.openxmlformats.org/officeDocument/2006/relationships/customXml" Target="../ink/ink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emf"/><Relationship Id="rId4" Type="http://schemas.openxmlformats.org/officeDocument/2006/relationships/customXml" Target="../ink/ink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60.png"/><Relationship Id="rId21" Type="http://schemas.openxmlformats.org/officeDocument/2006/relationships/customXml" Target="../ink/ink6.xml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Relationship Id="rId22" Type="http://schemas.openxmlformats.org/officeDocument/2006/relationships/image" Target="../media/image17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37137"/>
            <a:ext cx="9144000" cy="2106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Intermediate Code Generation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159863" y="1422524"/>
            <a:ext cx="3365025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  <a:ea typeface="+mj-ea"/>
                <a:cs typeface="+mj-cs"/>
              </a:rPr>
              <a:t>Chapter 6</a:t>
            </a:r>
            <a:endParaRPr lang="en-US" sz="6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916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Directed Acyclic Graphs (DAG)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dirty="0">
                    <a:latin typeface="Candara" panose="020E0502030303020204" pitchFamily="34" charset="0"/>
                  </a:rPr>
                  <a:t>Detect Common Subexpression</a:t>
                </a:r>
                <a:endParaRPr lang="en-US" altLang="en-US" sz="2400" dirty="0">
                  <a:latin typeface="Candara" panose="020E0502030303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en-US" dirty="0">
                    <a:latin typeface="Candara" panose="020E0502030303020204" pitchFamily="34" charset="0"/>
                  </a:rPr>
                  <a:t>Produce only one subtree for each subexpression</a:t>
                </a:r>
                <a:endParaRPr lang="en-US" dirty="0">
                  <a:latin typeface="Candara" panose="020E0502030303020204" pitchFamily="34" charset="0"/>
                </a:endParaRPr>
              </a:p>
              <a:p>
                <a:pPr lvl="1"/>
                <a:r>
                  <a:rPr lang="en-US" dirty="0">
                    <a:latin typeface="Candara" panose="020E0502030303020204" pitchFamily="34" charset="0"/>
                  </a:rPr>
                  <a:t>Consider an expression: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957526" y="3560318"/>
            <a:ext cx="1781175" cy="1177925"/>
            <a:chOff x="1191" y="2618"/>
            <a:chExt cx="1122" cy="742"/>
          </a:xfrm>
        </p:grpSpPr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670" y="2618"/>
              <a:ext cx="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+</a:t>
              </a: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>
              <a:off x="1296" y="283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824" y="283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191" y="3072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112" y="3072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89570" y="5583377"/>
            <a:ext cx="1479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ndara" panose="020E0502030303020204" pitchFamily="34" charset="0"/>
              </a:rPr>
              <a:t>Syntax Tree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73935" y="4738243"/>
            <a:ext cx="283591" cy="318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957526" y="4738243"/>
            <a:ext cx="1462088" cy="318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49932" y="5126178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Common Subexpression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624952" y="4100932"/>
            <a:ext cx="978408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4"/>
          <p:cNvGrpSpPr>
            <a:grpSpLocks/>
          </p:cNvGrpSpPr>
          <p:nvPr/>
        </p:nvGrpSpPr>
        <p:grpSpPr bwMode="auto">
          <a:xfrm>
            <a:off x="8063350" y="3706090"/>
            <a:ext cx="914400" cy="1295400"/>
            <a:chOff x="3744" y="2640"/>
            <a:chExt cx="576" cy="816"/>
          </a:xfrm>
        </p:grpSpPr>
        <p:sp>
          <p:nvSpPr>
            <p:cNvPr id="23" name="Text Box 17"/>
            <p:cNvSpPr txBox="1">
              <a:spLocks noChangeArrowheads="1"/>
            </p:cNvSpPr>
            <p:nvPr/>
          </p:nvSpPr>
          <p:spPr bwMode="auto">
            <a:xfrm>
              <a:off x="3904" y="2640"/>
              <a:ext cx="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+</a:t>
              </a:r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3927" y="3168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</a:p>
          </p:txBody>
        </p:sp>
        <p:sp>
          <p:nvSpPr>
            <p:cNvPr id="25" name="Arc 20"/>
            <p:cNvSpPr>
              <a:spLocks/>
            </p:cNvSpPr>
            <p:nvPr/>
          </p:nvSpPr>
          <p:spPr bwMode="auto">
            <a:xfrm flipH="1">
              <a:off x="3744" y="2832"/>
              <a:ext cx="192" cy="479"/>
            </a:xfrm>
            <a:custGeom>
              <a:avLst/>
              <a:gdLst>
                <a:gd name="T0" fmla="*/ 0 w 21600"/>
                <a:gd name="T1" fmla="*/ 0 h 43096"/>
                <a:gd name="T2" fmla="*/ 0 w 21600"/>
                <a:gd name="T3" fmla="*/ 5 h 43096"/>
                <a:gd name="T4" fmla="*/ 0 w 21600"/>
                <a:gd name="T5" fmla="*/ 3 h 43096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096"/>
                <a:gd name="T11" fmla="*/ 21600 w 21600"/>
                <a:gd name="T12" fmla="*/ 43096 h 430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096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710"/>
                    <a:pt x="13171" y="42008"/>
                    <a:pt x="2114" y="43096"/>
                  </a:cubicBezTo>
                </a:path>
                <a:path w="21600" h="43096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710"/>
                    <a:pt x="13171" y="42008"/>
                    <a:pt x="2114" y="4309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" name="Arc 21"/>
            <p:cNvSpPr>
              <a:spLocks/>
            </p:cNvSpPr>
            <p:nvPr/>
          </p:nvSpPr>
          <p:spPr bwMode="auto">
            <a:xfrm>
              <a:off x="4128" y="2833"/>
              <a:ext cx="192" cy="479"/>
            </a:xfrm>
            <a:custGeom>
              <a:avLst/>
              <a:gdLst>
                <a:gd name="T0" fmla="*/ 0 w 21600"/>
                <a:gd name="T1" fmla="*/ 0 h 43096"/>
                <a:gd name="T2" fmla="*/ 0 w 21600"/>
                <a:gd name="T3" fmla="*/ 5 h 43096"/>
                <a:gd name="T4" fmla="*/ 0 w 21600"/>
                <a:gd name="T5" fmla="*/ 3 h 43096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096"/>
                <a:gd name="T11" fmla="*/ 21600 w 21600"/>
                <a:gd name="T12" fmla="*/ 43096 h 430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096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710"/>
                    <a:pt x="13171" y="42008"/>
                    <a:pt x="2114" y="43096"/>
                  </a:cubicBezTo>
                </a:path>
                <a:path w="21600" h="43096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710"/>
                    <a:pt x="13171" y="42008"/>
                    <a:pt x="2114" y="43096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215745" y="5514100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ndara" panose="020E0502030303020204" pitchFamily="34" charset="0"/>
              </a:rPr>
              <a:t>DAG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8672950" y="5001490"/>
            <a:ext cx="471051" cy="124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72950" y="5153891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Single node for expression 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2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7" grpId="0"/>
      <p:bldP spid="3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862149"/>
            <a:ext cx="7600950" cy="59626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262"/>
            <a:ext cx="10515600" cy="8904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Backpatching for Boolean Expression</a:t>
            </a:r>
            <a:endParaRPr lang="en-US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8975271" y="6408012"/>
            <a:ext cx="2013857" cy="365125"/>
          </a:xfrm>
        </p:spPr>
        <p:txBody>
          <a:bodyPr/>
          <a:lstStyle/>
          <a:p>
            <a:r>
              <a:rPr lang="en-US" dirty="0" err="1"/>
              <a:t>Dept</a:t>
            </a:r>
            <a:r>
              <a:rPr lang="en-US" dirty="0"/>
              <a:t> of CSE, BUET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262"/>
            <a:ext cx="10515600" cy="8904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Backpatching for Boolean Expression</a:t>
            </a:r>
            <a:endParaRPr lang="en-US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716779" y="6356349"/>
            <a:ext cx="2013857" cy="365125"/>
          </a:xfrm>
        </p:spPr>
        <p:txBody>
          <a:bodyPr/>
          <a:lstStyle/>
          <a:p>
            <a:r>
              <a:rPr lang="en-US" dirty="0" err="1"/>
              <a:t>Dept</a:t>
            </a:r>
            <a:r>
              <a:rPr lang="en-US" dirty="0"/>
              <a:t> of CSE, BUET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03" y="1253898"/>
            <a:ext cx="7876606" cy="458519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01761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4" y="0"/>
            <a:ext cx="11756571" cy="8904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Backpatching for Flow-of-Control Statements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611187" y="6434410"/>
            <a:ext cx="2013857" cy="365125"/>
          </a:xfrm>
        </p:spPr>
        <p:txBody>
          <a:bodyPr/>
          <a:lstStyle/>
          <a:p>
            <a:r>
              <a:rPr lang="en-US" dirty="0" err="1"/>
              <a:t>Dept</a:t>
            </a:r>
            <a:r>
              <a:rPr lang="en-US" dirty="0"/>
              <a:t> of CSE, BUET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8029"/>
          <a:stretch/>
        </p:blipFill>
        <p:spPr>
          <a:xfrm>
            <a:off x="2385059" y="1238795"/>
            <a:ext cx="7368778" cy="4208417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03101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4" y="78378"/>
            <a:ext cx="11756571" cy="8904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Backpatching for Flow-of-Control Statements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611187" y="6434410"/>
            <a:ext cx="2013857" cy="365125"/>
          </a:xfrm>
        </p:spPr>
        <p:txBody>
          <a:bodyPr/>
          <a:lstStyle/>
          <a:p>
            <a:r>
              <a:rPr lang="en-US" dirty="0" err="1"/>
              <a:t>Dept</a:t>
            </a:r>
            <a:r>
              <a:rPr lang="en-US" dirty="0"/>
              <a:t> of CSE, BUET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2314" r="12587"/>
          <a:stretch/>
        </p:blipFill>
        <p:spPr>
          <a:xfrm>
            <a:off x="2868384" y="1436914"/>
            <a:ext cx="6602469" cy="395804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344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itchFamily="34" charset="0"/>
              </a:rPr>
              <a:t>Compilers: Principles, Techniques, &amp; Tools, by</a:t>
            </a:r>
          </a:p>
          <a:p>
            <a:pPr marL="457200" lvl="1" indent="0">
              <a:buNone/>
            </a:pPr>
            <a:r>
              <a:rPr lang="en-US" dirty="0">
                <a:latin typeface="Candara" pitchFamily="34" charset="0"/>
              </a:rPr>
              <a:t>Alfred B. </a:t>
            </a:r>
            <a:r>
              <a:rPr lang="en-US" dirty="0" err="1">
                <a:latin typeface="Candara" pitchFamily="34" charset="0"/>
              </a:rPr>
              <a:t>Aho</a:t>
            </a:r>
            <a:r>
              <a:rPr lang="en-US" dirty="0">
                <a:latin typeface="Candara" pitchFamily="34" charset="0"/>
              </a:rPr>
              <a:t>, Monica S. Lam, Ravi </a:t>
            </a:r>
            <a:r>
              <a:rPr lang="en-US" dirty="0" err="1">
                <a:latin typeface="Candara" pitchFamily="34" charset="0"/>
              </a:rPr>
              <a:t>Sethi</a:t>
            </a:r>
            <a:r>
              <a:rPr lang="en-US" dirty="0">
                <a:latin typeface="Candara" pitchFamily="34" charset="0"/>
              </a:rPr>
              <a:t>, Jeffrey D. Ullman</a:t>
            </a:r>
          </a:p>
          <a:p>
            <a:pPr lvl="1"/>
            <a:endParaRPr lang="en-US" dirty="0">
              <a:latin typeface="Candara" pitchFamily="34" charset="0"/>
            </a:endParaRPr>
          </a:p>
          <a:p>
            <a:pPr lvl="1"/>
            <a:r>
              <a:rPr lang="en-US" dirty="0">
                <a:latin typeface="Candara" pitchFamily="34" charset="0"/>
              </a:rPr>
              <a:t>Chapter 6</a:t>
            </a:r>
          </a:p>
          <a:p>
            <a:pPr lvl="2"/>
            <a:r>
              <a:rPr lang="en-US" dirty="0" smtClean="0">
                <a:latin typeface="Candara" pitchFamily="34" charset="0"/>
              </a:rPr>
              <a:t>6.1</a:t>
            </a:r>
            <a:endParaRPr lang="en-US" dirty="0">
              <a:latin typeface="Candara" pitchFamily="34" charset="0"/>
            </a:endParaRPr>
          </a:p>
          <a:p>
            <a:pPr lvl="2"/>
            <a:r>
              <a:rPr lang="en-US" dirty="0" smtClean="0">
                <a:latin typeface="Candara" pitchFamily="34" charset="0"/>
              </a:rPr>
              <a:t>6.2</a:t>
            </a:r>
          </a:p>
          <a:p>
            <a:pPr lvl="2"/>
            <a:r>
              <a:rPr lang="en-US" dirty="0" smtClean="0">
                <a:latin typeface="Candara" pitchFamily="34" charset="0"/>
              </a:rPr>
              <a:t>6.3</a:t>
            </a:r>
            <a:endParaRPr lang="en-US" dirty="0">
              <a:latin typeface="Candara" pitchFamily="34" charset="0"/>
            </a:endParaRPr>
          </a:p>
          <a:p>
            <a:pPr lvl="2"/>
            <a:r>
              <a:rPr lang="en-US" dirty="0" smtClean="0">
                <a:latin typeface="Candara" pitchFamily="34" charset="0"/>
              </a:rPr>
              <a:t>6.4</a:t>
            </a:r>
            <a:endParaRPr lang="en-US" dirty="0">
              <a:latin typeface="Candara" pitchFamily="34" charset="0"/>
            </a:endParaRPr>
          </a:p>
          <a:p>
            <a:pPr lvl="2"/>
            <a:r>
              <a:rPr lang="en-US" dirty="0" smtClean="0">
                <a:latin typeface="Candara" pitchFamily="34" charset="0"/>
              </a:rPr>
              <a:t>6.6</a:t>
            </a:r>
          </a:p>
          <a:p>
            <a:pPr lvl="2"/>
            <a:r>
              <a:rPr lang="en-US" dirty="0" smtClean="0">
                <a:latin typeface="Candara" pitchFamily="34" charset="0"/>
              </a:rPr>
              <a:t>6.7</a:t>
            </a:r>
            <a:endParaRPr lang="en-US" dirty="0">
              <a:latin typeface="Candara" pitchFamily="34" charset="0"/>
            </a:endParaRPr>
          </a:p>
          <a:p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455" y="2498722"/>
            <a:ext cx="10515600" cy="12281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2319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Directed Acyclic Graphs (DAG)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latin typeface="Candara" panose="020E0502030303020204" pitchFamily="34" charset="0"/>
              </a:rPr>
              <a:t>A Node N can have more than one parent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ndara" panose="020E0502030303020204" pitchFamily="34" charset="0"/>
              </a:rPr>
              <a:t>If it represent a common subexpression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ndara" panose="020E0502030303020204" pitchFamily="34" charset="0"/>
              </a:rPr>
              <a:t>Succinct Representation of Syntax Tree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ndara" panose="020E0502030303020204" pitchFamily="34" charset="0"/>
              </a:rPr>
              <a:t>Provide </a:t>
            </a:r>
            <a:r>
              <a:rPr lang="en-US" dirty="0" smtClean="0">
                <a:latin typeface="Candara" panose="020E0502030303020204" pitchFamily="34" charset="0"/>
              </a:rPr>
              <a:t>clues </a:t>
            </a:r>
            <a:r>
              <a:rPr lang="en-US" dirty="0">
                <a:latin typeface="Candara" panose="020E0502030303020204" pitchFamily="34" charset="0"/>
              </a:rPr>
              <a:t>for generating efficient code</a:t>
            </a:r>
          </a:p>
          <a:p>
            <a:pPr>
              <a:lnSpc>
                <a:spcPct val="150000"/>
              </a:lnSpc>
            </a:pP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5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Directed Acyclic Graphs (DAG)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en-US" dirty="0">
                    <a:latin typeface="Candara" panose="020E0502030303020204" pitchFamily="34" charset="0"/>
                  </a:rPr>
                  <a:t>An example: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)+(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3325108" y="4045539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08" y="4045539"/>
                <a:ext cx="457200" cy="4572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920853" y="4765973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853" y="4765973"/>
                <a:ext cx="457200" cy="457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461172" y="4017826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172" y="4017826"/>
                <a:ext cx="457200" cy="457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585862" y="5527979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862" y="5527979"/>
                <a:ext cx="457200" cy="457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5029210" y="4724420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10" y="4724420"/>
                <a:ext cx="457200" cy="4572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5486408" y="5514124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8" y="5514124"/>
                <a:ext cx="457200" cy="4572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3879276" y="3186551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76" y="3186551"/>
                <a:ext cx="457200" cy="457200"/>
              </a:xfrm>
              <a:prstGeom prst="ellipse">
                <a:avLst/>
              </a:prstGeom>
              <a:blipFill>
                <a:blip r:embed="rId9"/>
                <a:stretch>
                  <a:fillRect l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6414670" y="4807546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670" y="4807546"/>
                <a:ext cx="457200" cy="4572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6913438" y="4003987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438" y="4003987"/>
                <a:ext cx="457200" cy="4572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7412201" y="4793691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01" y="4793691"/>
                <a:ext cx="457200" cy="4572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7620007" y="3200399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7" y="3200399"/>
                <a:ext cx="457200" cy="4572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8160347" y="3990108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347" y="3990108"/>
                <a:ext cx="457200" cy="457200"/>
              </a:xfrm>
              <a:prstGeom prst="ellipse">
                <a:avLst/>
              </a:prstGeom>
              <a:blipFill>
                <a:blip r:embed="rId14"/>
                <a:stretch>
                  <a:fillRect l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5832763" y="2286004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763" y="2286004"/>
                <a:ext cx="457200" cy="457200"/>
              </a:xfrm>
              <a:prstGeom prst="ellipse">
                <a:avLst/>
              </a:prstGeom>
              <a:blipFill>
                <a:blip r:embed="rId15"/>
                <a:stretch>
                  <a:fillRect l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7" idx="0"/>
            <a:endCxn id="8" idx="3"/>
          </p:cNvCxnSpPr>
          <p:nvPr/>
        </p:nvCxnSpPr>
        <p:spPr>
          <a:xfrm flipV="1">
            <a:off x="4814462" y="5114665"/>
            <a:ext cx="281703" cy="4133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0"/>
            <a:endCxn id="8" idx="5"/>
          </p:cNvCxnSpPr>
          <p:nvPr/>
        </p:nvCxnSpPr>
        <p:spPr>
          <a:xfrm flipH="1" flipV="1">
            <a:off x="5419455" y="5114665"/>
            <a:ext cx="295553" cy="3994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0"/>
            <a:endCxn id="12" idx="3"/>
          </p:cNvCxnSpPr>
          <p:nvPr/>
        </p:nvCxnSpPr>
        <p:spPr>
          <a:xfrm flipV="1">
            <a:off x="6643270" y="4394232"/>
            <a:ext cx="337123" cy="4133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5"/>
          </p:cNvCxnSpPr>
          <p:nvPr/>
        </p:nvCxnSpPr>
        <p:spPr>
          <a:xfrm flipH="1" flipV="1">
            <a:off x="7303683" y="4394232"/>
            <a:ext cx="337118" cy="3994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0"/>
            <a:endCxn id="14" idx="3"/>
          </p:cNvCxnSpPr>
          <p:nvPr/>
        </p:nvCxnSpPr>
        <p:spPr>
          <a:xfrm flipV="1">
            <a:off x="7142038" y="3590644"/>
            <a:ext cx="544924" cy="4133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14" idx="5"/>
          </p:cNvCxnSpPr>
          <p:nvPr/>
        </p:nvCxnSpPr>
        <p:spPr>
          <a:xfrm flipH="1" flipV="1">
            <a:off x="8010252" y="3590644"/>
            <a:ext cx="378695" cy="3994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0"/>
            <a:endCxn id="10" idx="5"/>
          </p:cNvCxnSpPr>
          <p:nvPr/>
        </p:nvCxnSpPr>
        <p:spPr>
          <a:xfrm flipH="1" flipV="1">
            <a:off x="4269521" y="3576796"/>
            <a:ext cx="420251" cy="4410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6" idx="5"/>
          </p:cNvCxnSpPr>
          <p:nvPr/>
        </p:nvCxnSpPr>
        <p:spPr>
          <a:xfrm flipH="1" flipV="1">
            <a:off x="4851417" y="4408071"/>
            <a:ext cx="406393" cy="316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" idx="0"/>
            <a:endCxn id="6" idx="3"/>
          </p:cNvCxnSpPr>
          <p:nvPr/>
        </p:nvCxnSpPr>
        <p:spPr>
          <a:xfrm flipV="1">
            <a:off x="4149453" y="4408071"/>
            <a:ext cx="378674" cy="3579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" idx="0"/>
            <a:endCxn id="10" idx="3"/>
          </p:cNvCxnSpPr>
          <p:nvPr/>
        </p:nvCxnSpPr>
        <p:spPr>
          <a:xfrm flipV="1">
            <a:off x="3553708" y="3576796"/>
            <a:ext cx="392523" cy="4687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0" idx="7"/>
            <a:endCxn id="17" idx="3"/>
          </p:cNvCxnSpPr>
          <p:nvPr/>
        </p:nvCxnSpPr>
        <p:spPr>
          <a:xfrm flipV="1">
            <a:off x="4269521" y="2676249"/>
            <a:ext cx="1630197" cy="57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1"/>
            <a:endCxn id="17" idx="5"/>
          </p:cNvCxnSpPr>
          <p:nvPr/>
        </p:nvCxnSpPr>
        <p:spPr>
          <a:xfrm flipH="1" flipV="1">
            <a:off x="6223008" y="2676249"/>
            <a:ext cx="1463954" cy="5911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283529" y="4073249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5" name="Oval 54"/>
          <p:cNvSpPr/>
          <p:nvPr/>
        </p:nvSpPr>
        <p:spPr>
          <a:xfrm>
            <a:off x="3879284" y="4779837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6" name="Isosceles Triangle 55"/>
          <p:cNvSpPr/>
          <p:nvPr/>
        </p:nvSpPr>
        <p:spPr>
          <a:xfrm>
            <a:off x="4348021" y="4752126"/>
            <a:ext cx="1778002" cy="117763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6246091" y="4045537"/>
            <a:ext cx="1778002" cy="1177633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541825" y="6082143"/>
            <a:ext cx="1479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ndara" panose="020E0502030303020204" pitchFamily="34" charset="0"/>
              </a:rPr>
              <a:t>Syntax Tree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9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Directed Acyclic Graphs (DAG)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en-US" dirty="0">
                    <a:latin typeface="Candara" panose="020E0502030303020204" pitchFamily="34" charset="0"/>
                  </a:rPr>
                  <a:t>An example: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)+(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775819" y="4045539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19" y="4045539"/>
                <a:ext cx="457200" cy="4572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1371564" y="4765973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64" y="4765973"/>
                <a:ext cx="457200" cy="457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911883" y="4017826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883" y="4017826"/>
                <a:ext cx="457200" cy="457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036573" y="5527979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573" y="5527979"/>
                <a:ext cx="457200" cy="457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479921" y="4724420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921" y="4724420"/>
                <a:ext cx="457200" cy="4572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937119" y="5514124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119" y="5514124"/>
                <a:ext cx="457200" cy="4572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1329987" y="3186551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7" y="3186551"/>
                <a:ext cx="457200" cy="457200"/>
              </a:xfrm>
              <a:prstGeom prst="ellipse">
                <a:avLst/>
              </a:prstGeom>
              <a:blipFill>
                <a:blip r:embed="rId9"/>
                <a:stretch>
                  <a:fillRect l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3865381" y="4807546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81" y="4807546"/>
                <a:ext cx="457200" cy="4572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4364149" y="4003987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9" y="4003987"/>
                <a:ext cx="457200" cy="4572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4862912" y="4793691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912" y="4793691"/>
                <a:ext cx="457200" cy="4572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5070718" y="3200399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718" y="3200399"/>
                <a:ext cx="457200" cy="4572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5611058" y="3990108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58" y="3990108"/>
                <a:ext cx="457200" cy="457200"/>
              </a:xfrm>
              <a:prstGeom prst="ellipse">
                <a:avLst/>
              </a:prstGeom>
              <a:blipFill>
                <a:blip r:embed="rId14"/>
                <a:stretch>
                  <a:fillRect l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3283474" y="2286004"/>
                <a:ext cx="457200" cy="4572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74" y="2286004"/>
                <a:ext cx="457200" cy="457200"/>
              </a:xfrm>
              <a:prstGeom prst="ellipse">
                <a:avLst/>
              </a:prstGeom>
              <a:blipFill>
                <a:blip r:embed="rId15"/>
                <a:stretch>
                  <a:fillRect l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7" idx="0"/>
            <a:endCxn id="8" idx="3"/>
          </p:cNvCxnSpPr>
          <p:nvPr/>
        </p:nvCxnSpPr>
        <p:spPr>
          <a:xfrm flipV="1">
            <a:off x="2265173" y="5114665"/>
            <a:ext cx="281703" cy="4133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0"/>
            <a:endCxn id="8" idx="5"/>
          </p:cNvCxnSpPr>
          <p:nvPr/>
        </p:nvCxnSpPr>
        <p:spPr>
          <a:xfrm flipH="1" flipV="1">
            <a:off x="2870166" y="5114665"/>
            <a:ext cx="295553" cy="3994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0"/>
            <a:endCxn id="12" idx="3"/>
          </p:cNvCxnSpPr>
          <p:nvPr/>
        </p:nvCxnSpPr>
        <p:spPr>
          <a:xfrm flipV="1">
            <a:off x="4093981" y="4394232"/>
            <a:ext cx="337123" cy="4133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5"/>
          </p:cNvCxnSpPr>
          <p:nvPr/>
        </p:nvCxnSpPr>
        <p:spPr>
          <a:xfrm flipH="1" flipV="1">
            <a:off x="4754394" y="4394232"/>
            <a:ext cx="337118" cy="3994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0"/>
            <a:endCxn id="14" idx="3"/>
          </p:cNvCxnSpPr>
          <p:nvPr/>
        </p:nvCxnSpPr>
        <p:spPr>
          <a:xfrm flipV="1">
            <a:off x="4592749" y="3590644"/>
            <a:ext cx="544924" cy="4133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14" idx="5"/>
          </p:cNvCxnSpPr>
          <p:nvPr/>
        </p:nvCxnSpPr>
        <p:spPr>
          <a:xfrm flipH="1" flipV="1">
            <a:off x="5460963" y="3590644"/>
            <a:ext cx="378695" cy="3994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0"/>
            <a:endCxn id="10" idx="5"/>
          </p:cNvCxnSpPr>
          <p:nvPr/>
        </p:nvCxnSpPr>
        <p:spPr>
          <a:xfrm flipH="1" flipV="1">
            <a:off x="1720232" y="3576796"/>
            <a:ext cx="420251" cy="4410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0"/>
            <a:endCxn id="6" idx="5"/>
          </p:cNvCxnSpPr>
          <p:nvPr/>
        </p:nvCxnSpPr>
        <p:spPr>
          <a:xfrm flipH="1" flipV="1">
            <a:off x="2302128" y="4408071"/>
            <a:ext cx="406393" cy="316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" idx="0"/>
            <a:endCxn id="6" idx="3"/>
          </p:cNvCxnSpPr>
          <p:nvPr/>
        </p:nvCxnSpPr>
        <p:spPr>
          <a:xfrm flipV="1">
            <a:off x="1600164" y="4408071"/>
            <a:ext cx="378674" cy="3579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" idx="0"/>
            <a:endCxn id="10" idx="3"/>
          </p:cNvCxnSpPr>
          <p:nvPr/>
        </p:nvCxnSpPr>
        <p:spPr>
          <a:xfrm flipV="1">
            <a:off x="1004419" y="3576796"/>
            <a:ext cx="392523" cy="4687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0" idx="7"/>
            <a:endCxn id="17" idx="3"/>
          </p:cNvCxnSpPr>
          <p:nvPr/>
        </p:nvCxnSpPr>
        <p:spPr>
          <a:xfrm flipV="1">
            <a:off x="1720232" y="2676249"/>
            <a:ext cx="1630197" cy="57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1"/>
            <a:endCxn id="17" idx="5"/>
          </p:cNvCxnSpPr>
          <p:nvPr/>
        </p:nvCxnSpPr>
        <p:spPr>
          <a:xfrm flipH="1" flipV="1">
            <a:off x="3673719" y="2676249"/>
            <a:ext cx="1463954" cy="5911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992536" y="6082143"/>
            <a:ext cx="1479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ndara" panose="020E0502030303020204" pitchFamily="34" charset="0"/>
              </a:rPr>
              <a:t>Syntax Tree</a:t>
            </a:r>
          </a:p>
        </p:txBody>
      </p:sp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60" y="2255434"/>
            <a:ext cx="4648849" cy="3677163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6456225" y="4100932"/>
            <a:ext cx="640435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240930" y="5957447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ndara" panose="020E0502030303020204" pitchFamily="34" charset="0"/>
              </a:rPr>
              <a:t>DAG</a:t>
            </a: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SDD for constructing DAG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endParaRPr lang="en-US" altLang="en-US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Candara" panose="020E0502030303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Candara" panose="020E0502030303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Candara" panose="020E0502030303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Candara" panose="020E0502030303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Candara" panose="020E0502030303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Candara" panose="020E0502030303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Candara" panose="020E0502030303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800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Candara" panose="020E0502030303020204" pitchFamily="34" charset="0"/>
              </a:rPr>
              <a:t>Wait!! What?? This SDD constructs Syntax Tree!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dara" panose="020E0502030303020204" pitchFamily="34" charset="0"/>
              </a:rPr>
              <a:t>The Leaf and Node functions will return a previously created identical node if exist, otherwise return a newly created one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ndara" panose="020E0502030303020204" pitchFamily="34" charset="0"/>
              </a:rPr>
              <a:t>Identical Node means the subtree rooted at that node is same</a:t>
            </a:r>
          </a:p>
          <a:p>
            <a:pPr>
              <a:lnSpc>
                <a:spcPct val="100000"/>
              </a:lnSpc>
            </a:pP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7" y="1197798"/>
            <a:ext cx="6830290" cy="311095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38670" y="1880315"/>
            <a:ext cx="4056845" cy="2086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7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SDD for constructing DAG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1" y="1756668"/>
            <a:ext cx="4389342" cy="3951411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90" y="1756668"/>
            <a:ext cx="4648849" cy="3677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6429" y="5749624"/>
                <a:ext cx="56773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Candara" panose="020E0502030303020204" pitchFamily="34" charset="0"/>
                  </a:rPr>
                  <a:t>DAG for expression</a:t>
                </a:r>
                <a14:m>
                  <m:oMath xmlns:m="http://schemas.openxmlformats.org/officeDocument/2006/math">
                    <m:r>
                      <a:rPr lang="en-US" altLang="en-US" sz="2000" b="0" i="0" dirty="0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)+(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altLang="en-US" sz="20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29" y="5749624"/>
                <a:ext cx="5677388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07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051912" y="5708059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Steps of constructing the left DAG</a:t>
            </a:r>
            <a:endParaRPr lang="en-US" sz="2000" b="1" dirty="0">
              <a:latin typeface="Candara" panose="020E0502030303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2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Value Number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Nodes of AST or DAG can be stored in array or records (structures)</a:t>
            </a:r>
          </a:p>
          <a:p>
            <a:r>
              <a:rPr lang="en-US" dirty="0">
                <a:latin typeface="Candara" panose="020E0502030303020204" pitchFamily="34" charset="0"/>
              </a:rPr>
              <a:t>Each row represent one record (one node)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44" y="2594119"/>
            <a:ext cx="6870389" cy="2469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25087" y="5334000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First Field is an </a:t>
            </a:r>
            <a:r>
              <a:rPr lang="en-US" b="1" dirty="0">
                <a:latin typeface="Candara" panose="020E0502030303020204" pitchFamily="34" charset="0"/>
              </a:rPr>
              <a:t>operation code</a:t>
            </a:r>
            <a:r>
              <a:rPr lang="en-US" dirty="0">
                <a:latin typeface="Candara" panose="020E0502030303020204" pitchFamily="34" charset="0"/>
              </a:rPr>
              <a:t> (label of the node)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6140" y="3297370"/>
            <a:ext cx="405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Second Field of leaf node is lexical value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47700" y="3713009"/>
            <a:ext cx="4059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Second and Third Field of interior node contains index number of left and right child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167742" y="4045527"/>
            <a:ext cx="900546" cy="1288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7273633" y="3297370"/>
            <a:ext cx="332507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273633" y="3934691"/>
            <a:ext cx="374067" cy="110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927269" y="4045527"/>
            <a:ext cx="678871" cy="166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1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Value Number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dirty="0">
                    <a:latin typeface="Candara" panose="020E0502030303020204" pitchFamily="34" charset="0"/>
                  </a:rPr>
                  <a:t>Reference to a node is the index of the node in the array</a:t>
                </a:r>
              </a:p>
              <a:p>
                <a:pPr lvl="1"/>
                <a:r>
                  <a:rPr lang="en-US" dirty="0">
                    <a:latin typeface="Candara" panose="020E0502030303020204" pitchFamily="34" charset="0"/>
                  </a:rPr>
                  <a:t>The integer index is called the value number of the node</a:t>
                </a:r>
              </a:p>
              <a:p>
                <a:r>
                  <a:rPr lang="en-US" dirty="0">
                    <a:latin typeface="Candara" panose="020E0502030303020204" pitchFamily="34" charset="0"/>
                  </a:rPr>
                  <a:t>The value number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node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9" y="3577794"/>
            <a:ext cx="6870389" cy="246922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Value Number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dirty="0">
                    <a:latin typeface="Candara" panose="020E0502030303020204" pitchFamily="34" charset="0"/>
                  </a:rPr>
                  <a:t>Algorithm for constructing Nodes of DAG (Node and Leaf function)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Input:</a:t>
                </a:r>
                <a:r>
                  <a:rPr lang="en-US" dirty="0">
                    <a:latin typeface="Candara" panose="020E0502030303020204" pitchFamily="34" charset="0"/>
                  </a:rPr>
                  <a:t> 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,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and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( For leaf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Output:</a:t>
                </a:r>
                <a:r>
                  <a:rPr lang="en-US" dirty="0">
                    <a:latin typeface="Candara" panose="020E0502030303020204" pitchFamily="34" charset="0"/>
                  </a:rPr>
                  <a:t> The value number of a node in the array with signature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>
                  <a:latin typeface="Candara" panose="020E0502030303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Method: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2400" dirty="0">
                    <a:latin typeface="Candara" panose="020E0502030303020204" pitchFamily="34" charset="0"/>
                  </a:rPr>
                  <a:t>Search array for a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 with label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, left child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 and right child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>
                  <a:latin typeface="Candara" panose="020E0502030303020204" pitchFamily="34" charset="0"/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sz="2400" dirty="0">
                    <a:latin typeface="Candara" panose="020E0502030303020204" pitchFamily="34" charset="0"/>
                  </a:rPr>
                  <a:t>If found return value number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latin typeface="Candara" panose="020E0502030303020204" pitchFamily="34" charset="0"/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sz="2400" dirty="0">
                    <a:latin typeface="Candara" panose="020E0502030303020204" pitchFamily="34" charset="0"/>
                  </a:rPr>
                  <a:t>Otherwise create in the array a new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 with label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, left child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 and right child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>
                  <a:latin typeface="Candara" panose="020E0502030303020204" pitchFamily="34" charset="0"/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n-US" sz="2400" dirty="0">
                    <a:latin typeface="Candara" panose="020E0502030303020204" pitchFamily="34" charset="0"/>
                  </a:rPr>
                  <a:t>Return value number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6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Value Number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Candara" panose="020E0502030303020204" pitchFamily="34" charset="0"/>
                  </a:rPr>
                  <a:t>Searching the entire array every time to check whether a node exists is expensive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Candara" panose="020E0502030303020204" pitchFamily="34" charset="0"/>
                  </a:rPr>
                  <a:t>Use Hash Table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Candara" panose="020E0502030303020204" pitchFamily="34" charset="0"/>
                  </a:rPr>
                  <a:t>Hash using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𝑜𝑝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as hash key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758"/>
            <a:ext cx="10515600" cy="11634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Intermediate Representation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456602" y="2306471"/>
            <a:ext cx="2047164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Front 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2212" y="2281447"/>
            <a:ext cx="2047164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Back End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 flipV="1">
            <a:off x="4503766" y="2738647"/>
            <a:ext cx="3018446" cy="25024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31055" y="2295095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Intermediate Representation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303416" y="3741750"/>
            <a:ext cx="23487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andara" panose="020E0502030303020204" pitchFamily="34" charset="0"/>
              </a:rPr>
              <a:t>Source Program </a:t>
            </a:r>
          </a:p>
          <a:p>
            <a:pPr eaLnBrk="1" hangingPunct="1"/>
            <a:r>
              <a:rPr lang="en-US" altLang="en-US" dirty="0">
                <a:latin typeface="Candara" panose="020E0502030303020204" pitchFamily="34" charset="0"/>
              </a:rPr>
              <a:t>for Language </a:t>
            </a:r>
            <a:r>
              <a:rPr lang="en-US" altLang="en-US" dirty="0" err="1">
                <a:latin typeface="Candara" panose="020E0502030303020204" pitchFamily="34" charset="0"/>
              </a:rPr>
              <a:t>i</a:t>
            </a:r>
            <a:endParaRPr lang="en-US" altLang="en-US" dirty="0"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11" idx="0"/>
            <a:endCxn id="5" idx="2"/>
          </p:cNvCxnSpPr>
          <p:nvPr/>
        </p:nvCxnSpPr>
        <p:spPr>
          <a:xfrm flipV="1">
            <a:off x="3477776" y="3220871"/>
            <a:ext cx="2408" cy="5208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606353" y="3730359"/>
            <a:ext cx="18838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andara" panose="020E0502030303020204" pitchFamily="34" charset="0"/>
              </a:rPr>
              <a:t>Target Code </a:t>
            </a:r>
          </a:p>
          <a:p>
            <a:pPr eaLnBrk="1" hangingPunct="1"/>
            <a:r>
              <a:rPr lang="en-US" altLang="en-US" dirty="0">
                <a:latin typeface="Candara" panose="020E0502030303020204" pitchFamily="34" charset="0"/>
              </a:rPr>
              <a:t>for Machine j</a:t>
            </a:r>
          </a:p>
        </p:txBody>
      </p:sp>
      <p:cxnSp>
        <p:nvCxnSpPr>
          <p:cNvPr id="20" name="Straight Arrow Connector 19"/>
          <p:cNvCxnSpPr>
            <a:stCxn id="19" idx="0"/>
            <a:endCxn id="6" idx="2"/>
          </p:cNvCxnSpPr>
          <p:nvPr/>
        </p:nvCxnSpPr>
        <p:spPr>
          <a:xfrm flipH="1" flipV="1">
            <a:off x="8545794" y="3195847"/>
            <a:ext cx="2484" cy="534512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6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Three Address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Candara" panose="020E0502030303020204" pitchFamily="34" charset="0"/>
                  </a:rPr>
                  <a:t>At most one operator at the right side of an instruction</a:t>
                </a:r>
              </a:p>
              <a:p>
                <a:pPr>
                  <a:lnSpc>
                    <a:spcPct val="100000"/>
                  </a:lnSpc>
                </a:pPr>
                <a:endParaRPr lang="en-US" sz="1400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Candara" panose="020E0502030303020204" pitchFamily="34" charset="0"/>
                  </a:rPr>
                  <a:t>For expression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three address code is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000" dirty="0">
                  <a:latin typeface="Candara" panose="020E0502030303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latin typeface="Candara" panose="020E050203030302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are compiler generated names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6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Three Address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Linearized representation for DAG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andara" panose="020E0502030303020204" pitchFamily="34" charset="0"/>
              </a:rPr>
              <a:t>Explicit name corresponds to the interior nodes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andara" panose="020E0502030303020204" pitchFamily="34" charset="0"/>
              </a:rPr>
              <a:t>Each instruction in the sequence has a label</a:t>
            </a:r>
          </a:p>
          <a:p>
            <a:pPr>
              <a:lnSpc>
                <a:spcPct val="100000"/>
              </a:lnSpc>
            </a:pPr>
            <a:endParaRPr lang="en-US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65" y="2830728"/>
            <a:ext cx="4183964" cy="3309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99232" y="5094517"/>
                <a:ext cx="39626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232" y="5094517"/>
                <a:ext cx="396262" cy="362984"/>
              </a:xfrm>
              <a:prstGeom prst="rect">
                <a:avLst/>
              </a:prstGeom>
              <a:blipFill>
                <a:blip r:embed="rId3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67860" y="4477659"/>
                <a:ext cx="39626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860" y="4477659"/>
                <a:ext cx="396262" cy="362984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15572" y="3962403"/>
                <a:ext cx="39626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72" y="3962403"/>
                <a:ext cx="396262" cy="362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91859" y="3998691"/>
                <a:ext cx="39626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859" y="3998691"/>
                <a:ext cx="396262" cy="362984"/>
              </a:xfrm>
              <a:prstGeom prst="rect">
                <a:avLst/>
              </a:prstGeom>
              <a:blipFill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57291" y="3062521"/>
                <a:ext cx="39626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291" y="3062521"/>
                <a:ext cx="396262" cy="362984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027435" y="3373797"/>
                <a:ext cx="1634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435" y="3373797"/>
                <a:ext cx="1634230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053258" y="3759200"/>
                <a:ext cx="156754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258" y="3759200"/>
                <a:ext cx="1567544" cy="453137"/>
              </a:xfrm>
              <a:prstGeom prst="rect">
                <a:avLst/>
              </a:prstGeom>
              <a:blipFill>
                <a:blip r:embed="rId9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046004" y="4114793"/>
                <a:ext cx="164769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004" y="4114793"/>
                <a:ext cx="1647694" cy="453137"/>
              </a:xfrm>
              <a:prstGeom prst="rect">
                <a:avLst/>
              </a:prstGeom>
              <a:blipFill>
                <a:blip r:embed="rId10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038752" y="4470394"/>
                <a:ext cx="157620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752" y="4470394"/>
                <a:ext cx="1576201" cy="453137"/>
              </a:xfrm>
              <a:prstGeom prst="rect">
                <a:avLst/>
              </a:prstGeom>
              <a:blipFill>
                <a:blip r:embed="rId11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058391" y="4840508"/>
                <a:ext cx="170431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391" y="4840508"/>
                <a:ext cx="1704313" cy="453137"/>
              </a:xfrm>
              <a:prstGeom prst="rect">
                <a:avLst/>
              </a:prstGeom>
              <a:blipFill>
                <a:blip r:embed="rId1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1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Three Address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andara" panose="020E0502030303020204" pitchFamily="34" charset="0"/>
              </a:rPr>
              <a:t>Based on Two concepts:</a:t>
            </a:r>
          </a:p>
          <a:p>
            <a:pPr>
              <a:lnSpc>
                <a:spcPct val="100000"/>
              </a:lnSpc>
            </a:pPr>
            <a:endParaRPr lang="en-US" dirty="0">
              <a:latin typeface="Candara" panose="020E0502030303020204" pitchFamily="34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ndara" panose="020E0502030303020204" pitchFamily="34" charset="0"/>
              </a:rPr>
              <a:t>Address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latin typeface="Candara" panose="020E0502030303020204" pitchFamily="34" charset="0"/>
              </a:rPr>
              <a:t>What address can be used in the code</a:t>
            </a:r>
          </a:p>
          <a:p>
            <a:pPr lvl="2">
              <a:lnSpc>
                <a:spcPct val="100000"/>
              </a:lnSpc>
            </a:pPr>
            <a:endParaRPr lang="en-US" sz="2200" dirty="0">
              <a:latin typeface="Candara" panose="020E0502030303020204" pitchFamily="34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Candara" panose="020E0502030303020204" pitchFamily="34" charset="0"/>
              </a:rPr>
              <a:t>Instruction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latin typeface="Candara" panose="020E0502030303020204" pitchFamily="34" charset="0"/>
              </a:rPr>
              <a:t>What kind of instruction sets can be applied</a:t>
            </a:r>
          </a:p>
          <a:p>
            <a:pPr>
              <a:lnSpc>
                <a:spcPct val="100000"/>
              </a:lnSpc>
            </a:pPr>
            <a:endParaRPr lang="en-US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Address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Candara" panose="020E0502030303020204" pitchFamily="34" charset="0"/>
                  </a:rPr>
                  <a:t>Name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Candara" panose="020E0502030303020204" pitchFamily="34" charset="0"/>
                  </a:rPr>
                  <a:t>Name from source program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Candara" panose="020E0502030303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latin typeface="Candara" panose="020E0502030303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Candara" panose="020E0502030303020204" pitchFamily="34" charset="0"/>
                  </a:rPr>
                  <a:t>May be replaced by pointer to symbol table entry in implementation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Candara" panose="020E0502030303020204" pitchFamily="34" charset="0"/>
                  </a:rPr>
                  <a:t>Constant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600" dirty="0">
                    <a:latin typeface="Candara" panose="020E0502030303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2.3</m:t>
                    </m:r>
                  </m:oMath>
                </a14:m>
                <a:r>
                  <a:rPr lang="en-US" sz="2600" dirty="0">
                    <a:latin typeface="Candara" panose="020E0502030303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>
                  <a:latin typeface="Candara" panose="020E0502030303020204" pitchFamily="34" charset="0"/>
                </a:endParaRPr>
              </a:p>
              <a:p>
                <a:pPr lvl="2">
                  <a:lnSpc>
                    <a:spcPct val="100000"/>
                  </a:lnSpc>
                </a:pPr>
                <a:endParaRPr lang="en-US" sz="2200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3000" dirty="0">
                    <a:latin typeface="Candara" panose="020E0502030303020204" pitchFamily="34" charset="0"/>
                  </a:rPr>
                  <a:t>Compiler generated temporary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600" dirty="0">
                    <a:latin typeface="Candara" panose="020E0502030303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600" baseline="-25000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ndara" panose="020E0502030303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217" t="-1136" b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9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latin typeface="Candara" panose="020E0502030303020204" pitchFamily="34" charset="0"/>
              </a:rPr>
              <a:t>Assignment instructions</a:t>
            </a:r>
          </a:p>
          <a:p>
            <a:pPr lvl="1"/>
            <a:r>
              <a:rPr lang="en-US" altLang="en-US" b="1" i="1" dirty="0">
                <a:latin typeface="Candara" panose="020E0502030303020204" pitchFamily="34" charset="0"/>
              </a:rPr>
              <a:t>x = y op z</a:t>
            </a:r>
            <a:r>
              <a:rPr lang="en-US" altLang="en-US" dirty="0">
                <a:latin typeface="Candara" panose="020E0502030303020204" pitchFamily="34" charset="0"/>
              </a:rPr>
              <a:t>   where x, y, z are addresses and op is a binary operator </a:t>
            </a:r>
          </a:p>
          <a:p>
            <a:pPr lvl="1"/>
            <a:r>
              <a:rPr lang="en-US" altLang="en-US" b="1" i="1" dirty="0">
                <a:latin typeface="Candara" panose="020E0502030303020204" pitchFamily="34" charset="0"/>
              </a:rPr>
              <a:t>x = op y</a:t>
            </a:r>
            <a:r>
              <a:rPr lang="en-US" altLang="en-US" dirty="0">
                <a:latin typeface="Candara" panose="020E0502030303020204" pitchFamily="34" charset="0"/>
              </a:rPr>
              <a:t>  where op is a unary </a:t>
            </a:r>
            <a:r>
              <a:rPr lang="en-US" altLang="en-US" dirty="0" smtClean="0">
                <a:latin typeface="Candara" panose="020E0502030303020204" pitchFamily="34" charset="0"/>
              </a:rPr>
              <a:t>operation such as unary minus, logical negation and conversion operator</a:t>
            </a:r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Copy instruction: </a:t>
            </a:r>
            <a:r>
              <a:rPr lang="en-US" altLang="en-US" b="1" i="1" dirty="0">
                <a:latin typeface="Candara" panose="020E0502030303020204" pitchFamily="34" charset="0"/>
              </a:rPr>
              <a:t>x = y</a:t>
            </a:r>
          </a:p>
          <a:p>
            <a:pPr lvl="1"/>
            <a:r>
              <a:rPr lang="en-US" altLang="en-US" dirty="0">
                <a:latin typeface="Candara" panose="020E0502030303020204" pitchFamily="34" charset="0"/>
              </a:rPr>
              <a:t>x is assigned the value of y</a:t>
            </a:r>
          </a:p>
          <a:p>
            <a:r>
              <a:rPr lang="en-US" altLang="en-US" dirty="0">
                <a:latin typeface="Candara" panose="020E0502030303020204" pitchFamily="34" charset="0"/>
              </a:rPr>
              <a:t>An unconditional jump : </a:t>
            </a:r>
            <a:r>
              <a:rPr lang="en-US" altLang="en-US" i="1" dirty="0" err="1">
                <a:latin typeface="Candara" panose="020E0502030303020204" pitchFamily="34" charset="0"/>
              </a:rPr>
              <a:t>goto</a:t>
            </a:r>
            <a:r>
              <a:rPr lang="en-US" altLang="en-US" i="1" dirty="0">
                <a:latin typeface="Candara" panose="020E0502030303020204" pitchFamily="34" charset="0"/>
              </a:rPr>
              <a:t> L</a:t>
            </a:r>
          </a:p>
          <a:p>
            <a:pPr lvl="1"/>
            <a:r>
              <a:rPr lang="en-US" altLang="en-US" dirty="0">
                <a:latin typeface="Candara" panose="020E0502030303020204" pitchFamily="34" charset="0"/>
              </a:rPr>
              <a:t>Instruction with label L is executed next</a:t>
            </a:r>
            <a:endParaRPr lang="en-US" altLang="en-US" i="1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Conditional jumps:</a:t>
            </a:r>
          </a:p>
          <a:p>
            <a:pPr lvl="1"/>
            <a:r>
              <a:rPr lang="en-US" altLang="en-US" b="1" i="1" dirty="0">
                <a:latin typeface="Candara" panose="020E0502030303020204" pitchFamily="34" charset="0"/>
              </a:rPr>
              <a:t>if x </a:t>
            </a:r>
            <a:r>
              <a:rPr lang="en-US" altLang="en-US" b="1" i="1" dirty="0" err="1">
                <a:latin typeface="Candara" panose="020E0502030303020204" pitchFamily="34" charset="0"/>
              </a:rPr>
              <a:t>goto</a:t>
            </a:r>
            <a:r>
              <a:rPr lang="en-US" altLang="en-US" b="1" i="1" dirty="0">
                <a:latin typeface="Candara" panose="020E0502030303020204" pitchFamily="34" charset="0"/>
              </a:rPr>
              <a:t> L</a:t>
            </a:r>
          </a:p>
          <a:p>
            <a:pPr lvl="1"/>
            <a:r>
              <a:rPr lang="en-US" altLang="en-US" b="1" i="1" dirty="0" err="1">
                <a:latin typeface="Candara" panose="020E0502030303020204" pitchFamily="34" charset="0"/>
              </a:rPr>
              <a:t>ifFalse</a:t>
            </a:r>
            <a:r>
              <a:rPr lang="en-US" altLang="en-US" b="1" i="1" dirty="0">
                <a:latin typeface="Candara" panose="020E0502030303020204" pitchFamily="34" charset="0"/>
              </a:rPr>
              <a:t> x </a:t>
            </a:r>
            <a:r>
              <a:rPr lang="en-US" altLang="en-US" b="1" i="1" dirty="0" err="1">
                <a:latin typeface="Candara" panose="020E0502030303020204" pitchFamily="34" charset="0"/>
              </a:rPr>
              <a:t>goto</a:t>
            </a:r>
            <a:r>
              <a:rPr lang="en-US" altLang="en-US" b="1" i="1" dirty="0">
                <a:latin typeface="Candara" panose="020E0502030303020204" pitchFamily="34" charset="0"/>
              </a:rPr>
              <a:t> L</a:t>
            </a:r>
            <a:r>
              <a:rPr lang="en-US" altLang="en-US" dirty="0">
                <a:latin typeface="Candara" panose="020E0502030303020204" pitchFamily="34" charset="0"/>
              </a:rPr>
              <a:t> </a:t>
            </a:r>
          </a:p>
          <a:p>
            <a:pPr lvl="1"/>
            <a:r>
              <a:rPr lang="en-US" altLang="en-US" b="1" i="1" dirty="0">
                <a:latin typeface="Candara" panose="020E0502030303020204" pitchFamily="34" charset="0"/>
              </a:rPr>
              <a:t>if x </a:t>
            </a:r>
            <a:r>
              <a:rPr lang="en-US" altLang="en-US" b="1" i="1" dirty="0" err="1">
                <a:latin typeface="Candara" panose="020E0502030303020204" pitchFamily="34" charset="0"/>
              </a:rPr>
              <a:t>relop</a:t>
            </a:r>
            <a:r>
              <a:rPr lang="en-US" altLang="en-US" b="1" i="1" dirty="0">
                <a:latin typeface="Candara" panose="020E0502030303020204" pitchFamily="34" charset="0"/>
              </a:rPr>
              <a:t> y </a:t>
            </a:r>
            <a:r>
              <a:rPr lang="en-US" altLang="en-US" b="1" i="1" dirty="0" err="1">
                <a:latin typeface="Candara" panose="020E0502030303020204" pitchFamily="34" charset="0"/>
              </a:rPr>
              <a:t>goto</a:t>
            </a:r>
            <a:r>
              <a:rPr lang="en-US" altLang="en-US" b="1" i="1" dirty="0">
                <a:latin typeface="Candara" panose="020E0502030303020204" pitchFamily="34" charset="0"/>
              </a:rPr>
              <a:t> L</a:t>
            </a:r>
            <a:endParaRPr lang="en-US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Instructions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Procedure calls and returns:</a:t>
                </a:r>
              </a:p>
              <a:p>
                <a:pPr lvl="1"/>
                <a:r>
                  <a:rPr lang="en-US" altLang="en-US" b="1" i="1" dirty="0" err="1">
                    <a:latin typeface="Candara" panose="020E0502030303020204" pitchFamily="34" charset="0"/>
                  </a:rPr>
                  <a:t>param</a:t>
                </a:r>
                <a:r>
                  <a:rPr lang="en-US" altLang="en-US" b="1" i="1" dirty="0">
                    <a:latin typeface="Candara" panose="020E0502030303020204" pitchFamily="34" charset="0"/>
                  </a:rPr>
                  <a:t> x</a:t>
                </a:r>
                <a:r>
                  <a:rPr lang="en-US" altLang="en-US" dirty="0">
                    <a:latin typeface="Candara" panose="020E0502030303020204" pitchFamily="34" charset="0"/>
                  </a:rPr>
                  <a:t> for parameters</a:t>
                </a:r>
              </a:p>
              <a:p>
                <a:pPr lvl="1"/>
                <a:r>
                  <a:rPr lang="en-US" altLang="en-US" b="1" i="1" dirty="0">
                    <a:latin typeface="Candara" panose="020E0502030303020204" pitchFamily="34" charset="0"/>
                  </a:rPr>
                  <a:t>call p, n</a:t>
                </a:r>
                <a:r>
                  <a:rPr lang="en-US" altLang="en-US" dirty="0">
                    <a:latin typeface="Candara" panose="020E0502030303020204" pitchFamily="34" charset="0"/>
                  </a:rPr>
                  <a:t> or </a:t>
                </a:r>
                <a:r>
                  <a:rPr lang="en-US" altLang="en-US" b="1" i="1" dirty="0">
                    <a:latin typeface="Candara" panose="020E0502030303020204" pitchFamily="34" charset="0"/>
                  </a:rPr>
                  <a:t>y = call p, n</a:t>
                </a:r>
                <a:r>
                  <a:rPr lang="en-US" altLang="en-US" dirty="0">
                    <a:latin typeface="Candara" panose="020E0502030303020204" pitchFamily="34" charset="0"/>
                  </a:rPr>
                  <a:t> for procedure/function calls</a:t>
                </a:r>
              </a:p>
              <a:p>
                <a:pPr lvl="1"/>
                <a:r>
                  <a:rPr lang="en-US" altLang="en-US" b="1" i="1" dirty="0">
                    <a:latin typeface="Candara" panose="020E0502030303020204" pitchFamily="34" charset="0"/>
                  </a:rPr>
                  <a:t>return y</a:t>
                </a:r>
                <a:r>
                  <a:rPr lang="en-US" altLang="en-US" dirty="0">
                    <a:latin typeface="Candara" panose="020E0502030303020204" pitchFamily="34" charset="0"/>
                  </a:rPr>
                  <a:t> represent returning a value</a:t>
                </a:r>
              </a:p>
              <a:p>
                <a:pPr lvl="1"/>
                <a:r>
                  <a:rPr lang="en-US" altLang="en-US" dirty="0">
                    <a:latin typeface="Candara" panose="020E0502030303020204" pitchFamily="34" charset="0"/>
                  </a:rPr>
                  <a:t>For procedure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𝑝𝑟𝑜𝑐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i="1" dirty="0">
                  <a:latin typeface="Candara" panose="020E0502030303020204" pitchFamily="34" charset="0"/>
                </a:endParaRPr>
              </a:p>
              <a:p>
                <a:pPr lvl="1">
                  <a:buNone/>
                </a:pPr>
                <a:r>
                  <a:rPr lang="en-US" altLang="en-US" i="1" dirty="0" err="1">
                    <a:latin typeface="Candara" panose="020E0502030303020204" pitchFamily="34" charset="0"/>
                  </a:rPr>
                  <a:t>param</a:t>
                </a:r>
                <a:r>
                  <a:rPr lang="en-US" altLang="en-US" i="1" dirty="0">
                    <a:latin typeface="Candara" panose="020E0502030303020204" pitchFamily="34" charset="0"/>
                  </a:rPr>
                  <a:t> x</a:t>
                </a:r>
                <a:r>
                  <a:rPr lang="en-US" altLang="en-US" i="1" baseline="-25000" dirty="0">
                    <a:latin typeface="Candara" panose="020E0502030303020204" pitchFamily="34" charset="0"/>
                  </a:rPr>
                  <a:t>1</a:t>
                </a:r>
              </a:p>
              <a:p>
                <a:pPr lvl="1">
                  <a:buNone/>
                </a:pPr>
                <a:r>
                  <a:rPr lang="en-US" altLang="en-US" i="1" dirty="0" err="1">
                    <a:latin typeface="Candara" panose="020E0502030303020204" pitchFamily="34" charset="0"/>
                  </a:rPr>
                  <a:t>param</a:t>
                </a:r>
                <a:r>
                  <a:rPr lang="en-US" altLang="en-US" i="1" dirty="0">
                    <a:latin typeface="Candara" panose="020E0502030303020204" pitchFamily="34" charset="0"/>
                  </a:rPr>
                  <a:t> x</a:t>
                </a:r>
                <a:r>
                  <a:rPr lang="en-US" altLang="en-US" i="1" baseline="-25000" dirty="0">
                    <a:latin typeface="Candara" panose="020E0502030303020204" pitchFamily="34" charset="0"/>
                  </a:rPr>
                  <a:t>2</a:t>
                </a:r>
              </a:p>
              <a:p>
                <a:pPr lvl="1">
                  <a:buNone/>
                </a:pPr>
                <a:r>
                  <a:rPr lang="en-US" altLang="en-US" i="1" dirty="0">
                    <a:latin typeface="Candara" panose="020E0502030303020204" pitchFamily="34" charset="0"/>
                  </a:rPr>
                  <a:t>			...</a:t>
                </a:r>
              </a:p>
              <a:p>
                <a:pPr lvl="1">
                  <a:buNone/>
                </a:pPr>
                <a:r>
                  <a:rPr lang="en-US" altLang="en-US" i="1" dirty="0" err="1">
                    <a:latin typeface="Candara" panose="020E0502030303020204" pitchFamily="34" charset="0"/>
                  </a:rPr>
                  <a:t>paramx</a:t>
                </a:r>
                <a:r>
                  <a:rPr lang="en-US" altLang="en-US" i="1" baseline="-25000" dirty="0" err="1">
                    <a:latin typeface="Candara" panose="020E0502030303020204" pitchFamily="34" charset="0"/>
                  </a:rPr>
                  <a:t>n</a:t>
                </a:r>
                <a:endParaRPr lang="en-US" altLang="en-US" i="1" baseline="-25000" dirty="0">
                  <a:latin typeface="Candara" panose="020E0502030303020204" pitchFamily="34" charset="0"/>
                </a:endParaRPr>
              </a:p>
              <a:p>
                <a:pPr lvl="1">
                  <a:buNone/>
                </a:pPr>
                <a:r>
                  <a:rPr lang="en-US" altLang="en-US" i="1" dirty="0">
                    <a:latin typeface="Candara" panose="020E0502030303020204" pitchFamily="34" charset="0"/>
                  </a:rPr>
                  <a:t>			call </a:t>
                </a:r>
                <a:r>
                  <a:rPr lang="en-US" altLang="en-US" i="1" dirty="0" err="1">
                    <a:latin typeface="Candara" panose="020E0502030303020204" pitchFamily="34" charset="0"/>
                  </a:rPr>
                  <a:t>proc,n</a:t>
                </a:r>
                <a:endParaRPr lang="en-US" altLang="en-US" i="1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6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  <a:cs typeface="Andalus" panose="02020603050405020304" pitchFamily="18" charset="-78"/>
              </a:rPr>
              <a:t>Indexed copy instructions:</a:t>
            </a:r>
          </a:p>
          <a:p>
            <a:pPr lvl="1"/>
            <a:endParaRPr lang="en-US" altLang="en-US" dirty="0">
              <a:latin typeface="Candara" panose="020E0502030303020204" pitchFamily="34" charset="0"/>
              <a:cs typeface="Andalus" panose="02020603050405020304" pitchFamily="18" charset="-78"/>
            </a:endParaRPr>
          </a:p>
          <a:p>
            <a:pPr lvl="1"/>
            <a:r>
              <a:rPr lang="en-US" altLang="en-US" dirty="0">
                <a:latin typeface="Candara" panose="020E0502030303020204" pitchFamily="34" charset="0"/>
                <a:cs typeface="Andalus" panose="02020603050405020304" pitchFamily="18" charset="-78"/>
              </a:rPr>
              <a:t> </a:t>
            </a:r>
            <a:r>
              <a:rPr lang="en-US" altLang="en-US" b="1" i="1" dirty="0">
                <a:latin typeface="Candara" panose="020E0502030303020204" pitchFamily="34" charset="0"/>
                <a:cs typeface="Andalus" panose="02020603050405020304" pitchFamily="18" charset="-78"/>
              </a:rPr>
              <a:t>x = y[</a:t>
            </a:r>
            <a:r>
              <a:rPr lang="en-US" altLang="en-US" b="1" i="1" dirty="0" err="1">
                <a:latin typeface="Candara" panose="020E0502030303020204" pitchFamily="34" charset="0"/>
                <a:cs typeface="Andalus" panose="02020603050405020304" pitchFamily="18" charset="-78"/>
              </a:rPr>
              <a:t>i</a:t>
            </a:r>
            <a:r>
              <a:rPr lang="en-US" altLang="en-US" b="1" i="1" dirty="0">
                <a:latin typeface="Candara" panose="020E0502030303020204" pitchFamily="34" charset="0"/>
                <a:cs typeface="Andalus" panose="02020603050405020304" pitchFamily="18" charset="-78"/>
              </a:rPr>
              <a:t>]  </a:t>
            </a:r>
            <a:r>
              <a:rPr lang="en-US" altLang="en-US" dirty="0">
                <a:latin typeface="Candara" panose="020E0502030303020204" pitchFamily="34" charset="0"/>
                <a:cs typeface="Andalus" panose="02020603050405020304" pitchFamily="18" charset="-78"/>
              </a:rPr>
              <a:t>sets x to the value in the location </a:t>
            </a:r>
            <a:r>
              <a:rPr lang="en-US" altLang="en-US" dirty="0" err="1">
                <a:latin typeface="Candara" panose="020E0502030303020204" pitchFamily="34" charset="0"/>
                <a:cs typeface="Andalus" panose="02020603050405020304" pitchFamily="18" charset="-78"/>
              </a:rPr>
              <a:t>i</a:t>
            </a:r>
            <a:r>
              <a:rPr lang="en-US" altLang="en-US" dirty="0">
                <a:latin typeface="Candara" panose="020E0502030303020204" pitchFamily="34" charset="0"/>
                <a:cs typeface="Andalus" panose="02020603050405020304" pitchFamily="18" charset="-78"/>
              </a:rPr>
              <a:t> memory units beyond location y.</a:t>
            </a:r>
          </a:p>
          <a:p>
            <a:pPr lvl="1"/>
            <a:r>
              <a:rPr lang="en-US" altLang="en-US" b="1" i="1" dirty="0">
                <a:latin typeface="Candara" panose="020E0502030303020204" pitchFamily="34" charset="0"/>
                <a:cs typeface="Andalus" panose="02020603050405020304" pitchFamily="18" charset="-78"/>
              </a:rPr>
              <a:t>x[</a:t>
            </a:r>
            <a:r>
              <a:rPr lang="en-US" altLang="en-US" b="1" i="1" dirty="0" err="1">
                <a:latin typeface="Candara" panose="020E0502030303020204" pitchFamily="34" charset="0"/>
                <a:cs typeface="Andalus" panose="02020603050405020304" pitchFamily="18" charset="-78"/>
              </a:rPr>
              <a:t>i</a:t>
            </a:r>
            <a:r>
              <a:rPr lang="en-US" altLang="en-US" b="1" i="1" dirty="0">
                <a:latin typeface="Candara" panose="020E0502030303020204" pitchFamily="34" charset="0"/>
                <a:cs typeface="Andalus" panose="02020603050405020304" pitchFamily="18" charset="-78"/>
              </a:rPr>
              <a:t>] = y </a:t>
            </a:r>
            <a:r>
              <a:rPr lang="en-US" altLang="en-US" dirty="0">
                <a:latin typeface="Candara" panose="020E0502030303020204" pitchFamily="34" charset="0"/>
                <a:cs typeface="Andalus" panose="02020603050405020304" pitchFamily="18" charset="-78"/>
              </a:rPr>
              <a:t>sets the contents of the location </a:t>
            </a:r>
            <a:r>
              <a:rPr lang="en-US" altLang="en-US" dirty="0" err="1">
                <a:latin typeface="Candara" panose="020E0502030303020204" pitchFamily="34" charset="0"/>
                <a:cs typeface="Andalus" panose="02020603050405020304" pitchFamily="18" charset="-78"/>
              </a:rPr>
              <a:t>i</a:t>
            </a:r>
            <a:r>
              <a:rPr lang="en-US" altLang="en-US" dirty="0">
                <a:latin typeface="Candara" panose="020E0502030303020204" pitchFamily="34" charset="0"/>
                <a:cs typeface="Andalus" panose="02020603050405020304" pitchFamily="18" charset="-78"/>
              </a:rPr>
              <a:t> units beyond x to the value of y</a:t>
            </a:r>
            <a:endParaRPr lang="en-US" altLang="en-US" b="1" i="1" dirty="0">
              <a:latin typeface="Candara" panose="020E0502030303020204" pitchFamily="34" charset="0"/>
              <a:cs typeface="Andalus" panose="02020603050405020304" pitchFamily="18" charset="-78"/>
            </a:endParaRPr>
          </a:p>
          <a:p>
            <a:endParaRPr lang="en-US" altLang="en-US" dirty="0">
              <a:latin typeface="Candara" panose="020E0502030303020204" pitchFamily="34" charset="0"/>
              <a:cs typeface="Andalus" panose="02020603050405020304" pitchFamily="18" charset="-78"/>
            </a:endParaRPr>
          </a:p>
          <a:p>
            <a:r>
              <a:rPr lang="en-US" altLang="en-US" dirty="0">
                <a:latin typeface="Candara" panose="020E0502030303020204" pitchFamily="34" charset="0"/>
                <a:cs typeface="Andalus" panose="02020603050405020304" pitchFamily="18" charset="-78"/>
              </a:rPr>
              <a:t>Address and Pointers assignments:</a:t>
            </a:r>
          </a:p>
          <a:p>
            <a:pPr lvl="1"/>
            <a:endParaRPr lang="en-US" altLang="en-US" dirty="0">
              <a:latin typeface="Candara" panose="020E0502030303020204" pitchFamily="34" charset="0"/>
              <a:cs typeface="Andalus" panose="02020603050405020304" pitchFamily="18" charset="-78"/>
            </a:endParaRPr>
          </a:p>
          <a:p>
            <a:pPr lvl="1"/>
            <a:r>
              <a:rPr lang="en-US" altLang="en-US" dirty="0">
                <a:latin typeface="Candara" panose="020E0502030303020204" pitchFamily="34" charset="0"/>
                <a:cs typeface="Andalus" panose="02020603050405020304" pitchFamily="18" charset="-78"/>
              </a:rPr>
              <a:t>x = </a:t>
            </a:r>
            <a:r>
              <a:rPr lang="en-US" altLang="en-US" sz="1800" dirty="0" smtClean="0">
                <a:latin typeface="Candara" panose="020E0502030303020204" pitchFamily="34" charset="0"/>
                <a:cs typeface="Andalus" panose="02020603050405020304" pitchFamily="18" charset="-78"/>
              </a:rPr>
              <a:t>&amp; </a:t>
            </a:r>
            <a:r>
              <a:rPr lang="en-US" altLang="en-US" dirty="0" smtClean="0">
                <a:latin typeface="Candara" panose="020E0502030303020204" pitchFamily="34" charset="0"/>
                <a:cs typeface="Andalus" panose="02020603050405020304" pitchFamily="18" charset="-78"/>
              </a:rPr>
              <a:t>y</a:t>
            </a:r>
            <a:endParaRPr lang="en-US" altLang="en-US" dirty="0">
              <a:latin typeface="Candara" panose="020E0502030303020204" pitchFamily="34" charset="0"/>
              <a:cs typeface="Andalus" panose="02020603050405020304" pitchFamily="18" charset="-78"/>
            </a:endParaRPr>
          </a:p>
          <a:p>
            <a:pPr lvl="1"/>
            <a:r>
              <a:rPr lang="en-US" altLang="en-US" dirty="0">
                <a:latin typeface="Candara" panose="020E0502030303020204" pitchFamily="34" charset="0"/>
                <a:cs typeface="Andalus" panose="02020603050405020304" pitchFamily="18" charset="-78"/>
              </a:rPr>
              <a:t>x = </a:t>
            </a:r>
            <a:r>
              <a:rPr lang="en-US" altLang="en-US" dirty="0" smtClean="0">
                <a:latin typeface="Candara" panose="020E0502030303020204" pitchFamily="34" charset="0"/>
                <a:cs typeface="Andalus" panose="02020603050405020304" pitchFamily="18" charset="-78"/>
              </a:rPr>
              <a:t>* y</a:t>
            </a:r>
            <a:endParaRPr lang="en-US" altLang="en-US" dirty="0">
              <a:latin typeface="Candara" panose="020E0502030303020204" pitchFamily="34" charset="0"/>
              <a:cs typeface="Andalus" panose="02020603050405020304" pitchFamily="18" charset="-78"/>
            </a:endParaRPr>
          </a:p>
          <a:p>
            <a:pPr lvl="1"/>
            <a:r>
              <a:rPr lang="en-US" altLang="en-US" dirty="0">
                <a:latin typeface="Candara" panose="020E0502030303020204" pitchFamily="34" charset="0"/>
                <a:cs typeface="Andalus" panose="02020603050405020304" pitchFamily="18" charset="-78"/>
              </a:rPr>
              <a:t>* x = 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Example:  </a:t>
            </a:r>
            <a:r>
              <a:rPr lang="en-US" altLang="en-US" dirty="0">
                <a:solidFill>
                  <a:srgbClr val="C00000"/>
                </a:solidFill>
                <a:latin typeface="Candara" panose="020E0502030303020204" pitchFamily="34" charset="0"/>
              </a:rPr>
              <a:t>do </a:t>
            </a:r>
            <a:r>
              <a:rPr lang="en-US" altLang="en-US" dirty="0" err="1">
                <a:solidFill>
                  <a:srgbClr val="C00000"/>
                </a:solidFill>
                <a:latin typeface="Candara" panose="020E0502030303020204" pitchFamily="34" charset="0"/>
              </a:rPr>
              <a:t>i</a:t>
            </a:r>
            <a:r>
              <a:rPr lang="en-US" altLang="en-US" dirty="0">
                <a:solidFill>
                  <a:srgbClr val="C00000"/>
                </a:solidFill>
                <a:latin typeface="Candara" panose="020E0502030303020204" pitchFamily="34" charset="0"/>
              </a:rPr>
              <a:t> = </a:t>
            </a:r>
            <a:r>
              <a:rPr lang="en-US" altLang="en-US" dirty="0" err="1">
                <a:solidFill>
                  <a:srgbClr val="C00000"/>
                </a:solidFill>
                <a:latin typeface="Candara" panose="020E0502030303020204" pitchFamily="34" charset="0"/>
              </a:rPr>
              <a:t>i</a:t>
            </a:r>
            <a:r>
              <a:rPr lang="en-US" altLang="en-US" dirty="0">
                <a:solidFill>
                  <a:srgbClr val="C00000"/>
                </a:solidFill>
                <a:latin typeface="Candara" panose="020E0502030303020204" pitchFamily="34" charset="0"/>
              </a:rPr>
              <a:t> +1; while( a[</a:t>
            </a:r>
            <a:r>
              <a:rPr lang="en-US" altLang="en-US" dirty="0" err="1">
                <a:solidFill>
                  <a:srgbClr val="C00000"/>
                </a:solidFill>
                <a:latin typeface="Candara" panose="020E0502030303020204" pitchFamily="34" charset="0"/>
              </a:rPr>
              <a:t>i</a:t>
            </a:r>
            <a:r>
              <a:rPr lang="en-US" altLang="en-US" dirty="0">
                <a:solidFill>
                  <a:srgbClr val="C00000"/>
                </a:solidFill>
                <a:latin typeface="Candara" panose="020E0502030303020204" pitchFamily="34" charset="0"/>
              </a:rPr>
              <a:t>] &lt; v );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29" y="2441373"/>
            <a:ext cx="9263403" cy="247303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10891" y="5345631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latin typeface="Candara" panose="020E0502030303020204" pitchFamily="34" charset="0"/>
              </a:rPr>
              <a:t>Symbolic Labels</a:t>
            </a:r>
            <a:endParaRPr lang="en-US" sz="2000" u="sng" dirty="0"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63331" y="5304846"/>
            <a:ext cx="2111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latin typeface="Candara" panose="020E0502030303020204" pitchFamily="34" charset="0"/>
              </a:rPr>
              <a:t>Position Numbers</a:t>
            </a:r>
            <a:endParaRPr lang="en-US" sz="2000" u="sng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2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Representing Three Address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What is the suitable data structure to represent three address code?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Can be represented using objects or record with operators and operands as fields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Three representations: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andara" panose="020E0502030303020204" pitchFamily="34" charset="0"/>
              </a:rPr>
              <a:t>Quadruples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andara" panose="020E0502030303020204" pitchFamily="34" charset="0"/>
              </a:rPr>
              <a:t>Triples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andara" panose="020E0502030303020204" pitchFamily="34" charset="0"/>
              </a:rPr>
              <a:t>Indirect Triples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9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Quadruples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Four Fields:</a:t>
            </a:r>
          </a:p>
          <a:p>
            <a:pPr lvl="1"/>
            <a:r>
              <a:rPr lang="en-US" altLang="en-US" i="1" dirty="0">
                <a:latin typeface="Candara" panose="020E0502030303020204" pitchFamily="34" charset="0"/>
              </a:rPr>
              <a:t>op</a:t>
            </a:r>
            <a:r>
              <a:rPr lang="en-US" altLang="en-US" dirty="0">
                <a:latin typeface="Candara" panose="020E0502030303020204" pitchFamily="34" charset="0"/>
              </a:rPr>
              <a:t> – represent operator </a:t>
            </a:r>
          </a:p>
          <a:p>
            <a:pPr lvl="1"/>
            <a:r>
              <a:rPr lang="en-US" altLang="en-US" i="1" dirty="0">
                <a:latin typeface="Candara" panose="020E0502030303020204" pitchFamily="34" charset="0"/>
              </a:rPr>
              <a:t>arg1</a:t>
            </a:r>
            <a:r>
              <a:rPr lang="en-US" altLang="en-US" dirty="0">
                <a:latin typeface="Candara" panose="020E0502030303020204" pitchFamily="34" charset="0"/>
              </a:rPr>
              <a:t>, </a:t>
            </a:r>
            <a:r>
              <a:rPr lang="en-US" altLang="en-US" i="1" dirty="0">
                <a:latin typeface="Candara" panose="020E0502030303020204" pitchFamily="34" charset="0"/>
              </a:rPr>
              <a:t>arg2</a:t>
            </a:r>
            <a:r>
              <a:rPr lang="en-US" altLang="en-US" dirty="0">
                <a:latin typeface="Candara" panose="020E0502030303020204" pitchFamily="34" charset="0"/>
              </a:rPr>
              <a:t> – holding operands</a:t>
            </a:r>
          </a:p>
          <a:p>
            <a:pPr lvl="1"/>
            <a:r>
              <a:rPr lang="en-US" altLang="en-US" i="1" dirty="0">
                <a:latin typeface="Candara" panose="020E0502030303020204" pitchFamily="34" charset="0"/>
              </a:rPr>
              <a:t>result</a:t>
            </a:r>
            <a:r>
              <a:rPr lang="en-US" altLang="en-US" dirty="0">
                <a:latin typeface="Candara" panose="020E0502030303020204" pitchFamily="34" charset="0"/>
              </a:rPr>
              <a:t> – hold result of the operation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Exceptions:</a:t>
            </a:r>
          </a:p>
          <a:p>
            <a:pPr lvl="1"/>
            <a:r>
              <a:rPr lang="en-US" altLang="en-US" dirty="0">
                <a:latin typeface="Candara" panose="020E0502030303020204" pitchFamily="34" charset="0"/>
              </a:rPr>
              <a:t>Unary Operators: no </a:t>
            </a:r>
            <a:r>
              <a:rPr lang="en-US" altLang="en-US" i="1" dirty="0">
                <a:latin typeface="Candara" panose="020E0502030303020204" pitchFamily="34" charset="0"/>
              </a:rPr>
              <a:t>arg2</a:t>
            </a:r>
          </a:p>
          <a:p>
            <a:pPr lvl="1"/>
            <a:r>
              <a:rPr lang="en-US" altLang="en-US" dirty="0" err="1">
                <a:latin typeface="Candara" panose="020E0502030303020204" pitchFamily="34" charset="0"/>
              </a:rPr>
              <a:t>param</a:t>
            </a:r>
            <a:r>
              <a:rPr lang="en-US" altLang="en-US" dirty="0">
                <a:latin typeface="Candara" panose="020E0502030303020204" pitchFamily="34" charset="0"/>
              </a:rPr>
              <a:t> operator: no </a:t>
            </a:r>
            <a:r>
              <a:rPr lang="en-US" altLang="en-US" i="1" dirty="0">
                <a:latin typeface="Candara" panose="020E0502030303020204" pitchFamily="34" charset="0"/>
              </a:rPr>
              <a:t>arg2</a:t>
            </a:r>
            <a:r>
              <a:rPr lang="en-US" altLang="en-US" dirty="0">
                <a:latin typeface="Candara" panose="020E0502030303020204" pitchFamily="34" charset="0"/>
              </a:rPr>
              <a:t>, no </a:t>
            </a:r>
            <a:r>
              <a:rPr lang="en-US" altLang="en-US" i="1" dirty="0">
                <a:latin typeface="Candara" panose="020E0502030303020204" pitchFamily="34" charset="0"/>
              </a:rPr>
              <a:t>result</a:t>
            </a:r>
          </a:p>
          <a:p>
            <a:pPr lvl="1"/>
            <a:r>
              <a:rPr lang="en-US" altLang="en-US" dirty="0">
                <a:latin typeface="Candara" panose="020E0502030303020204" pitchFamily="34" charset="0"/>
              </a:rPr>
              <a:t>(Un)conditional jump: target label is the </a:t>
            </a:r>
            <a:r>
              <a:rPr lang="en-US" altLang="en-US" i="1" dirty="0">
                <a:latin typeface="Candara" panose="020E0502030303020204" pitchFamily="34" charset="0"/>
              </a:rPr>
              <a:t>result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Intermediate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89"/>
            <a:ext cx="10515600" cy="4827474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is an </a:t>
            </a:r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Intermediate Representation (IR)</a:t>
            </a:r>
            <a:r>
              <a:rPr lang="en-US" dirty="0">
                <a:latin typeface="Candara" panose="020E0502030303020204" pitchFamily="34" charset="0"/>
              </a:rPr>
              <a:t>?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ndara" panose="020E0502030303020204" pitchFamily="34" charset="0"/>
              </a:rPr>
              <a:t>Abstract Machine Language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Candara" panose="020E0502030303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ndara" panose="020E0502030303020204" pitchFamily="34" charset="0"/>
              </a:rPr>
              <a:t>Machine and Language independent version of source program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Candara" panose="020E0502030303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andara" panose="020E0502030303020204" pitchFamily="34" charset="0"/>
              </a:rPr>
              <a:t>Can express target machine operation without committing too much machine specific details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6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Quadruples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∗−</m:t>
                    </m:r>
                    <m:r>
                      <a:rPr lang="en-US" alt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∗−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en-US" i="1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7" y="2508323"/>
            <a:ext cx="3610479" cy="230537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94" y="2233618"/>
            <a:ext cx="2295845" cy="2991267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54" y="2203758"/>
            <a:ext cx="5506218" cy="31055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1944" y="5500045"/>
            <a:ext cx="1452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Candara" panose="020E0502030303020204" pitchFamily="34" charset="0"/>
              </a:rPr>
              <a:t>Syntax Tree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42014" y="5475021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Candara" panose="020E0502030303020204" pitchFamily="34" charset="0"/>
              </a:rPr>
              <a:t>Three Address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4412" y="5463645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Candara" panose="020E0502030303020204" pitchFamily="34" charset="0"/>
              </a:rPr>
              <a:t>Quadruples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Triples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Three fields:</a:t>
                </a:r>
              </a:p>
              <a:p>
                <a:pPr lvl="1"/>
                <a:r>
                  <a:rPr lang="en-US" altLang="en-US" i="1" dirty="0">
                    <a:latin typeface="Candara" panose="020E0502030303020204" pitchFamily="34" charset="0"/>
                  </a:rPr>
                  <a:t>op, arg1, arg2</a:t>
                </a:r>
              </a:p>
              <a:p>
                <a:pPr lvl="1"/>
                <a:r>
                  <a:rPr lang="en-US" altLang="en-US" dirty="0">
                    <a:latin typeface="Candara" panose="020E0502030303020204" pitchFamily="34" charset="0"/>
                  </a:rPr>
                  <a:t>No</a:t>
                </a:r>
                <a:r>
                  <a:rPr lang="en-US" altLang="en-US" i="1" dirty="0">
                    <a:latin typeface="Candara" panose="020E0502030303020204" pitchFamily="34" charset="0"/>
                  </a:rPr>
                  <a:t> result field</a:t>
                </a:r>
              </a:p>
              <a:p>
                <a:pPr lvl="1"/>
                <a:r>
                  <a:rPr lang="en-US" altLang="en-US" i="1" dirty="0">
                    <a:latin typeface="Candara" panose="020E0502030303020204" pitchFamily="34" charset="0"/>
                  </a:rPr>
                  <a:t>result </a:t>
                </a:r>
                <a:r>
                  <a:rPr lang="en-US" altLang="en-US" dirty="0">
                    <a:latin typeface="Candara" panose="020E0502030303020204" pitchFamily="34" charset="0"/>
                  </a:rPr>
                  <a:t>referred by their position</a:t>
                </a:r>
              </a:p>
              <a:p>
                <a:r>
                  <a:rPr lang="en-US" altLang="en-US" i="1" dirty="0">
                    <a:latin typeface="Candara" panose="020E0502030303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∗−</m:t>
                    </m:r>
                    <m:r>
                      <a:rPr lang="en-US" alt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∗−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en-US" i="1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4" y="3531912"/>
            <a:ext cx="3610479" cy="2305372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53" y="3422728"/>
            <a:ext cx="2295845" cy="28803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5405" y="5813947"/>
            <a:ext cx="1452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Candara" panose="020E0502030303020204" pitchFamily="34" charset="0"/>
              </a:rPr>
              <a:t>Syntax Tree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6293" y="6048236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Candara" panose="020E0502030303020204" pitchFamily="34" charset="0"/>
              </a:rPr>
              <a:t>Three Address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66676" y="5832136"/>
            <a:ext cx="892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Candara" panose="020E0502030303020204" pitchFamily="34" charset="0"/>
              </a:rPr>
              <a:t>Triples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639" y="3502693"/>
            <a:ext cx="3143689" cy="2391109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Dept</a:t>
            </a:r>
            <a:r>
              <a:rPr lang="en-US" dirty="0"/>
              <a:t> of CSE, BUET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5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Optimization by moving instructions is difficult in Triples, but easy in Quadruples</a:t>
            </a:r>
          </a:p>
          <a:p>
            <a:r>
              <a:rPr lang="en-US" altLang="en-US" dirty="0">
                <a:latin typeface="Candara" panose="020E0502030303020204" pitchFamily="34" charset="0"/>
              </a:rPr>
              <a:t>Moving instructions forces to adjust the arguments where that position appear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72842" y="5832136"/>
            <a:ext cx="892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Candara" panose="020E0502030303020204" pitchFamily="34" charset="0"/>
              </a:rPr>
              <a:t>Triples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05" y="3502693"/>
            <a:ext cx="3143689" cy="2391109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4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Indirect Triples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Listing pointers to the triples instead of triples</a:t>
            </a:r>
            <a:endParaRPr lang="en-US" altLang="en-US" i="1" dirty="0"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3471" y="5122451"/>
            <a:ext cx="892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Candara" panose="020E0502030303020204" pitchFamily="34" charset="0"/>
              </a:rPr>
              <a:t>Triples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90" y="2711120"/>
            <a:ext cx="3143689" cy="2391109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58" y="2801615"/>
            <a:ext cx="6677957" cy="22101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0713" y="5124724"/>
            <a:ext cx="1785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Candara" panose="020E0502030303020204" pitchFamily="34" charset="0"/>
              </a:rPr>
              <a:t>Indirect Triples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4394579" y="2801615"/>
            <a:ext cx="13648" cy="248006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02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6469" y="2298701"/>
            <a:ext cx="6816031" cy="2266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 smtClean="0">
                <a:latin typeface="Candara" panose="020E0502030303020204" pitchFamily="34" charset="0"/>
              </a:rPr>
              <a:t>Another form of IR; facilitates </a:t>
            </a:r>
            <a:r>
              <a:rPr lang="en-US" altLang="en-US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code optimization</a:t>
            </a:r>
            <a:endParaRPr lang="en-US" altLang="en-US" dirty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r>
              <a:rPr lang="en-US" altLang="en-US" dirty="0" smtClean="0">
                <a:latin typeface="Candara" panose="020E0502030303020204" pitchFamily="34" charset="0"/>
              </a:rPr>
              <a:t>All assignments are to variables with distinct names</a:t>
            </a:r>
          </a:p>
          <a:p>
            <a:endParaRPr lang="en-US" altLang="en-US" dirty="0" smtClean="0">
              <a:latin typeface="Candara" panose="020E0502030303020204" pitchFamily="34" charset="0"/>
            </a:endParaRPr>
          </a:p>
          <a:p>
            <a:endParaRPr lang="en-US" altLang="en-US" dirty="0" smtClean="0">
              <a:latin typeface="Candara" panose="020E0502030303020204" pitchFamily="34" charset="0"/>
            </a:endParaRPr>
          </a:p>
          <a:p>
            <a:endParaRPr lang="en-US" altLang="en-US" dirty="0" smtClean="0">
              <a:latin typeface="Candara" panose="020E0502030303020204" pitchFamily="34" charset="0"/>
            </a:endParaRPr>
          </a:p>
          <a:p>
            <a:endParaRPr lang="en-US" altLang="en-US" dirty="0" smtClean="0">
              <a:latin typeface="Candara" panose="020E0502030303020204" pitchFamily="34" charset="0"/>
            </a:endParaRPr>
          </a:p>
          <a:p>
            <a:r>
              <a:rPr lang="el-GR" altLang="en-US" dirty="0" smtClean="0">
                <a:latin typeface="Candara" panose="020E0502030303020204" pitchFamily="34" charset="0"/>
              </a:rPr>
              <a:t>Φ</a:t>
            </a:r>
            <a:r>
              <a:rPr lang="en-US" altLang="en-US" dirty="0" smtClean="0">
                <a:latin typeface="Candara" panose="020E0502030303020204" pitchFamily="34" charset="0"/>
              </a:rPr>
              <a:t> functions to combine two definitions of the same variable x</a:t>
            </a:r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Static Single Assignment Form (SSA)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 of CSE, BUET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1" y="5147723"/>
            <a:ext cx="3547125" cy="8297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Right Arrow 12"/>
          <p:cNvSpPr/>
          <p:nvPr/>
        </p:nvSpPr>
        <p:spPr>
          <a:xfrm>
            <a:off x="5268449" y="5174606"/>
            <a:ext cx="911584" cy="65708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SSA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88282" y="5130800"/>
            <a:ext cx="3886018" cy="86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919730" y="2511380"/>
            <a:ext cx="3652770" cy="1841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930763" y="2774882"/>
            <a:ext cx="911584" cy="65708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SSA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76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954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Types and Declarations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8795"/>
            <a:ext cx="10515600" cy="53775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Application of types</a:t>
            </a:r>
          </a:p>
          <a:p>
            <a:pPr lvl="1">
              <a:lnSpc>
                <a:spcPct val="110000"/>
              </a:lnSpc>
            </a:pPr>
            <a:r>
              <a:rPr lang="en-US" altLang="en-US" dirty="0" smtClean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</a:rPr>
              <a:t>Type Checking</a:t>
            </a:r>
          </a:p>
          <a:p>
            <a:pPr lvl="2">
              <a:lnSpc>
                <a:spcPct val="110000"/>
              </a:lnSpc>
            </a:pPr>
            <a:r>
              <a:rPr lang="en-US" altLang="en-US" dirty="0" smtClean="0">
                <a:latin typeface="Candara" panose="020E0502030303020204" pitchFamily="34" charset="0"/>
              </a:rPr>
              <a:t>Uses logical rules to reason about the behavior of a program at run time</a:t>
            </a:r>
          </a:p>
          <a:p>
            <a:pPr lvl="2">
              <a:lnSpc>
                <a:spcPct val="110000"/>
              </a:lnSpc>
            </a:pPr>
            <a:r>
              <a:rPr lang="en-US" altLang="en-US" dirty="0" smtClean="0">
                <a:latin typeface="Candara" panose="020E0502030303020204" pitchFamily="34" charset="0"/>
              </a:rPr>
              <a:t>Ensures that the types of the operands match the type expected by an operator</a:t>
            </a:r>
          </a:p>
          <a:p>
            <a:pPr lvl="2">
              <a:lnSpc>
                <a:spcPct val="110000"/>
              </a:lnSpc>
            </a:pPr>
            <a:r>
              <a:rPr lang="en-US" altLang="en-US" b="1" dirty="0" smtClean="0">
                <a:latin typeface="Candara" panose="020E0502030303020204" pitchFamily="34" charset="0"/>
              </a:rPr>
              <a:t>Example:</a:t>
            </a:r>
            <a:r>
              <a:rPr lang="en-US" altLang="en-US" dirty="0" smtClean="0">
                <a:latin typeface="Candara" panose="020E0502030303020204" pitchFamily="34" charset="0"/>
              </a:rPr>
              <a:t> the &amp;&amp; operator in java expects it two operands to be booleans; the result type is also boolean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</a:rPr>
              <a:t>Translation Applications</a:t>
            </a:r>
          </a:p>
          <a:p>
            <a:pPr lvl="2">
              <a:lnSpc>
                <a:spcPct val="110000"/>
              </a:lnSpc>
            </a:pPr>
            <a:r>
              <a:rPr lang="en-US" altLang="en-US" dirty="0" smtClean="0">
                <a:latin typeface="Candara" panose="020E0502030303020204" pitchFamily="34" charset="0"/>
              </a:rPr>
              <a:t>From the type of a name, a compiler can determine its required storage at runtime</a:t>
            </a:r>
          </a:p>
          <a:p>
            <a:pPr lvl="2">
              <a:lnSpc>
                <a:spcPct val="110000"/>
              </a:lnSpc>
            </a:pPr>
            <a:r>
              <a:rPr lang="en-US" altLang="en-US" dirty="0" smtClean="0">
                <a:latin typeface="Candara" panose="020E0502030303020204" pitchFamily="34" charset="0"/>
              </a:rPr>
              <a:t>Type information is also needed</a:t>
            </a:r>
          </a:p>
          <a:p>
            <a:pPr lvl="3">
              <a:lnSpc>
                <a:spcPct val="110000"/>
              </a:lnSpc>
            </a:pPr>
            <a:r>
              <a:rPr lang="en-US" altLang="en-US" dirty="0" smtClean="0">
                <a:latin typeface="Candara" panose="020E0502030303020204" pitchFamily="34" charset="0"/>
              </a:rPr>
              <a:t>to calculate the address denoted by an array reference</a:t>
            </a:r>
          </a:p>
          <a:p>
            <a:pPr lvl="3">
              <a:lnSpc>
                <a:spcPct val="110000"/>
              </a:lnSpc>
            </a:pPr>
            <a:r>
              <a:rPr lang="en-US" altLang="en-US" dirty="0">
                <a:latin typeface="Candara" panose="020E0502030303020204" pitchFamily="34" charset="0"/>
              </a:rPr>
              <a:t>t</a:t>
            </a:r>
            <a:r>
              <a:rPr lang="en-US" altLang="en-US" dirty="0" smtClean="0">
                <a:latin typeface="Candara" panose="020E0502030303020204" pitchFamily="34" charset="0"/>
              </a:rPr>
              <a:t>o insert explicit type conversion</a:t>
            </a:r>
          </a:p>
          <a:p>
            <a:pPr lvl="3">
              <a:lnSpc>
                <a:spcPct val="110000"/>
              </a:lnSpc>
            </a:pPr>
            <a:r>
              <a:rPr lang="en-US" altLang="en-US" dirty="0">
                <a:latin typeface="Candara" panose="020E0502030303020204" pitchFamily="34" charset="0"/>
              </a:rPr>
              <a:t>t</a:t>
            </a:r>
            <a:r>
              <a:rPr lang="en-US" altLang="en-US" dirty="0" smtClean="0">
                <a:latin typeface="Candara" panose="020E0502030303020204" pitchFamily="34" charset="0"/>
              </a:rPr>
              <a:t>o choose the right version of an arithmetic operator</a:t>
            </a:r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4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954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Type Expressions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978795"/>
            <a:ext cx="10945968" cy="20606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Type expressions </a:t>
            </a:r>
            <a:r>
              <a:rPr lang="en-US" altLang="en-US" sz="2400" dirty="0" smtClean="0">
                <a:latin typeface="Candara" panose="020E0502030303020204" pitchFamily="34" charset="0"/>
              </a:rPr>
              <a:t>are used to represent structures of types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A </a:t>
            </a:r>
            <a:r>
              <a:rPr lang="en-US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type expression</a:t>
            </a:r>
            <a:r>
              <a:rPr lang="en-US" altLang="en-US" sz="2400" dirty="0" smtClean="0">
                <a:latin typeface="Candara" panose="020E0502030303020204" pitchFamily="34" charset="0"/>
              </a:rPr>
              <a:t> is either a basic type or is formed by applying an operator called a </a:t>
            </a:r>
            <a:r>
              <a:rPr lang="en-US" altLang="en-US" sz="2400" i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type constructor</a:t>
            </a:r>
            <a:r>
              <a:rPr lang="en-US" altLang="en-US" sz="2400" i="1" dirty="0" smtClean="0">
                <a:latin typeface="Candara" panose="020E0502030303020204" pitchFamily="34" charset="0"/>
              </a:rPr>
              <a:t> </a:t>
            </a:r>
            <a:r>
              <a:rPr lang="en-US" altLang="en-US" sz="2400" dirty="0" smtClean="0">
                <a:latin typeface="Candara" panose="020E0502030303020204" pitchFamily="34" charset="0"/>
              </a:rPr>
              <a:t>to a </a:t>
            </a:r>
            <a:r>
              <a:rPr lang="en-US" altLang="en-US" sz="2400" i="1" dirty="0" smtClean="0">
                <a:latin typeface="Candara" panose="020E0502030303020204" pitchFamily="34" charset="0"/>
              </a:rPr>
              <a:t>type expression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The sets of basic types and constructors depend on the language to be checked</a:t>
            </a:r>
          </a:p>
          <a:p>
            <a:pPr>
              <a:lnSpc>
                <a:spcPct val="100000"/>
              </a:lnSpc>
            </a:pPr>
            <a:endParaRPr lang="en-US" altLang="en-US" sz="2400" dirty="0" smtClean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sz="2400" dirty="0" smtClean="0">
              <a:latin typeface="Candara" panose="020E0502030303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534" y="3576127"/>
            <a:ext cx="4648200" cy="1943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199" y="3117118"/>
            <a:ext cx="7315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Example</a:t>
            </a:r>
            <a:r>
              <a:rPr lang="en-US" altLang="en-US" sz="2400" dirty="0">
                <a:latin typeface="Candara" panose="020E0502030303020204" pitchFamily="34" charset="0"/>
              </a:rPr>
              <a:t>: The array type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int[2][3] </a:t>
            </a:r>
            <a:r>
              <a:rPr lang="en-US" altLang="en-US" sz="2400" dirty="0">
                <a:latin typeface="Candara" panose="020E0502030303020204" pitchFamily="34" charset="0"/>
              </a:rPr>
              <a:t>can be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ndara" panose="020E0502030303020204" pitchFamily="34" charset="0"/>
              </a:rPr>
              <a:t>read as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“array of two arrays of 3 integers each”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ndara" panose="020E0502030303020204" pitchFamily="34" charset="0"/>
              </a:rPr>
              <a:t>written as a type expression </a:t>
            </a:r>
            <a:r>
              <a:rPr lang="en-US" altLang="en-US" sz="2400" dirty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array(2,array(3,integer)</a:t>
            </a:r>
          </a:p>
          <a:p>
            <a:pPr marL="12573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ndara" panose="020E0502030303020204" pitchFamily="34" charset="0"/>
              </a:rPr>
              <a:t>the operator </a:t>
            </a:r>
            <a:r>
              <a:rPr lang="en-US" altLang="en-US" sz="2400" dirty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array</a:t>
            </a:r>
            <a:r>
              <a:rPr lang="en-US" altLang="en-US" sz="2400" dirty="0">
                <a:latin typeface="Candara" panose="020E0502030303020204" pitchFamily="34" charset="0"/>
              </a:rPr>
              <a:t> takes two parameters, a number and a type</a:t>
            </a:r>
          </a:p>
        </p:txBody>
      </p:sp>
    </p:spTree>
    <p:extLst>
      <p:ext uri="{BB962C8B-B14F-4D97-AF65-F5344CB8AC3E}">
        <p14:creationId xmlns:p14="http://schemas.microsoft.com/office/powerpoint/2010/main" val="105052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954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Definition of Type Expressions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978795"/>
            <a:ext cx="11035937" cy="5265251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A basic type is a </a:t>
            </a:r>
            <a:r>
              <a:rPr lang="en-US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type expression</a:t>
            </a:r>
            <a:r>
              <a:rPr lang="en-US" altLang="en-US" sz="2400" dirty="0" smtClean="0">
                <a:latin typeface="Candara" panose="020E0502030303020204" pitchFamily="34" charset="0"/>
              </a:rPr>
              <a:t> such as </a:t>
            </a:r>
            <a:r>
              <a:rPr lang="en-US" altLang="en-US" sz="2400" i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boolean, float, char, integer and void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A type name is a </a:t>
            </a:r>
            <a:r>
              <a:rPr lang="en-US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type expression </a:t>
            </a:r>
            <a:r>
              <a:rPr lang="en-US" altLang="en-US" sz="2400" dirty="0" smtClean="0">
                <a:latin typeface="Candara" panose="020E0502030303020204" pitchFamily="34" charset="0"/>
              </a:rPr>
              <a:t>such as name of a record, structure or class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A </a:t>
            </a:r>
            <a:r>
              <a:rPr lang="en-US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type expression</a:t>
            </a:r>
            <a:r>
              <a:rPr lang="en-US" altLang="en-US" sz="2400" dirty="0" smtClean="0">
                <a:latin typeface="Candara" panose="020E0502030303020204" pitchFamily="34" charset="0"/>
              </a:rPr>
              <a:t> can be formed by applying the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array</a:t>
            </a:r>
            <a:r>
              <a:rPr lang="en-US" altLang="en-US" sz="2400" dirty="0" smtClean="0">
                <a:latin typeface="Candara" panose="020E0502030303020204" pitchFamily="34" charset="0"/>
              </a:rPr>
              <a:t> type constructor to a number and a type expression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A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record</a:t>
            </a:r>
            <a:r>
              <a:rPr lang="en-US" altLang="en-US" sz="2400" dirty="0" smtClean="0">
                <a:latin typeface="Candara" panose="020E0502030303020204" pitchFamily="34" charset="0"/>
              </a:rPr>
              <a:t> is a data structure with named fields. A type name can be formed by applying the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record</a:t>
            </a:r>
            <a:r>
              <a:rPr lang="en-US" altLang="en-US" sz="2400" dirty="0" smtClean="0">
                <a:latin typeface="Candara" panose="020E0502030303020204" pitchFamily="34" charset="0"/>
              </a:rPr>
              <a:t> type constructor to the field names and their types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A type expression can be formed by using the type constructor </a:t>
            </a:r>
            <a:r>
              <a:rPr lang="en-US" altLang="en-US" sz="2400" dirty="0" smtClean="0">
                <a:latin typeface="Candara" panose="020E0502030303020204" pitchFamily="34" charset="0"/>
                <a:sym typeface="Wingdings" panose="05000000000000000000" pitchFamily="2" charset="2"/>
              </a:rPr>
              <a:t> for function types. </a:t>
            </a:r>
          </a:p>
          <a:p>
            <a:pPr lvl="1">
              <a:lnSpc>
                <a:spcPct val="100000"/>
              </a:lnSpc>
            </a:pPr>
            <a:r>
              <a:rPr lang="en-US" altLang="en-US" dirty="0" err="1" smtClean="0">
                <a:latin typeface="Candara" panose="020E0502030303020204" pitchFamily="34" charset="0"/>
                <a:sym typeface="Wingdings" panose="05000000000000000000" pitchFamily="2" charset="2"/>
              </a:rPr>
              <a:t>st</a:t>
            </a:r>
            <a:r>
              <a:rPr lang="en-US" altLang="en-US" dirty="0" smtClean="0">
                <a:latin typeface="Candara" panose="020E0502030303020204" pitchFamily="34" charset="0"/>
                <a:sym typeface="Wingdings" panose="05000000000000000000" pitchFamily="2" charset="2"/>
              </a:rPr>
              <a:t> denotes “function from type s to type t</a:t>
            </a:r>
          </a:p>
          <a:p>
            <a:pPr>
              <a:lnSpc>
                <a:spcPct val="100000"/>
              </a:lnSpc>
            </a:pPr>
            <a:r>
              <a:rPr lang="en-US" altLang="en-US" dirty="0" smtClean="0">
                <a:latin typeface="Candara" panose="020E0502030303020204" pitchFamily="34" charset="0"/>
                <a:sym typeface="Wingdings" panose="05000000000000000000" pitchFamily="2" charset="2"/>
              </a:rPr>
              <a:t>If s and t are </a:t>
            </a:r>
            <a:r>
              <a:rPr lang="en-US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type </a:t>
            </a:r>
            <a:r>
              <a:rPr lang="en-US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expressions</a:t>
            </a:r>
            <a:r>
              <a:rPr lang="en-US" altLang="en-US" dirty="0" smtClean="0">
                <a:latin typeface="Candara" panose="020E0502030303020204" pitchFamily="34" charset="0"/>
                <a:sym typeface="Wingdings" panose="05000000000000000000" pitchFamily="2" charset="2"/>
              </a:rPr>
              <a:t>, then their Cartesian product </a:t>
            </a:r>
            <a:r>
              <a:rPr lang="en-US" altLang="en-US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  <a:sym typeface="Wingdings" panose="05000000000000000000" pitchFamily="2" charset="2"/>
              </a:rPr>
              <a:t>s x t</a:t>
            </a:r>
            <a:r>
              <a:rPr lang="en-US" altLang="en-US" dirty="0" smtClean="0">
                <a:latin typeface="Candara" panose="020E0502030303020204" pitchFamily="34" charset="0"/>
                <a:sym typeface="Wingdings" panose="05000000000000000000" pitchFamily="2" charset="2"/>
              </a:rPr>
              <a:t> is a type expression</a:t>
            </a:r>
          </a:p>
          <a:p>
            <a:pPr>
              <a:lnSpc>
                <a:spcPct val="100000"/>
              </a:lnSpc>
            </a:pPr>
            <a:r>
              <a:rPr lang="en-US" altLang="en-US" dirty="0" smtClean="0">
                <a:latin typeface="Candara" panose="020E0502030303020204" pitchFamily="34" charset="0"/>
                <a:sym typeface="Wingdings" panose="05000000000000000000" pitchFamily="2" charset="2"/>
              </a:rPr>
              <a:t>Type expressions may contain variables whose values are t</a:t>
            </a:r>
            <a:r>
              <a:rPr lang="en-US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 type </a:t>
            </a:r>
            <a:r>
              <a:rPr lang="en-US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expressions</a:t>
            </a:r>
            <a:endParaRPr lang="en-US" altLang="en-US" dirty="0" smtClean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954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Type Equivalence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978795"/>
            <a:ext cx="11035937" cy="48424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Many type-checking rules have the form,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“if two type expressions are equal then return a certain type else error”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When </a:t>
            </a:r>
            <a:r>
              <a:rPr lang="en-US" alt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type expressions </a:t>
            </a:r>
            <a:r>
              <a:rPr lang="en-US" altLang="en-US" sz="2400" dirty="0" smtClean="0">
                <a:latin typeface="Candara" panose="020E0502030303020204" pitchFamily="34" charset="0"/>
              </a:rPr>
              <a:t>are represented by graphs, two types are </a:t>
            </a:r>
            <a:r>
              <a:rPr lang="en-US" altLang="en-US" sz="2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structurally equivalent</a:t>
            </a:r>
            <a:r>
              <a:rPr lang="en-US" altLang="en-US" sz="2400" dirty="0" smtClean="0">
                <a:latin typeface="Candara" panose="020E0502030303020204" pitchFamily="34" charset="0"/>
              </a:rPr>
              <a:t> if and only if one of the following conditions hold</a:t>
            </a:r>
          </a:p>
          <a:p>
            <a:pPr lvl="1">
              <a:lnSpc>
                <a:spcPct val="100000"/>
              </a:lnSpc>
            </a:pPr>
            <a:r>
              <a:rPr lang="en-US" altLang="en-US" sz="2200" dirty="0" smtClean="0">
                <a:latin typeface="Candara" panose="020E0502030303020204" pitchFamily="34" charset="0"/>
              </a:rPr>
              <a:t>They are the same basic type.</a:t>
            </a:r>
          </a:p>
          <a:p>
            <a:pPr lvl="1">
              <a:lnSpc>
                <a:spcPct val="100000"/>
              </a:lnSpc>
            </a:pPr>
            <a:r>
              <a:rPr lang="en-US" altLang="en-US" sz="2200" dirty="0" smtClean="0">
                <a:latin typeface="Candara" panose="020E0502030303020204" pitchFamily="34" charset="0"/>
              </a:rPr>
              <a:t>They are formed by applying the same constructor to structurally equivalent types</a:t>
            </a:r>
          </a:p>
          <a:p>
            <a:pPr lvl="1">
              <a:lnSpc>
                <a:spcPct val="100000"/>
              </a:lnSpc>
            </a:pPr>
            <a:r>
              <a:rPr lang="en-US" altLang="en-US" sz="2200" dirty="0" smtClean="0">
                <a:latin typeface="Candara" panose="020E0502030303020204" pitchFamily="34" charset="0"/>
              </a:rPr>
              <a:t>One is a type name that denotes the other</a:t>
            </a:r>
          </a:p>
          <a:p>
            <a:pPr>
              <a:lnSpc>
                <a:spcPct val="100000"/>
              </a:lnSpc>
            </a:pPr>
            <a:endParaRPr lang="en-US" altLang="en-US" dirty="0" smtClean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5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954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Storage Layout for Local Names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978795"/>
            <a:ext cx="11035937" cy="48424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From the type of a name, the amount of storage required for it during runtime can be determined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At compile time, these amounts can be used to assign each name a relative address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The type and relative address are saved in the symbol-table entry for the name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Data of varying length, such as strings, dynamic arrays is handled by reserving a known fixed amount of storage for a pointer to the data</a:t>
            </a:r>
            <a:endParaRPr lang="en-US" altLang="en-US" sz="2200" dirty="0" smtClean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dirty="0" smtClean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Why Need IR?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89"/>
                <a:ext cx="10515600" cy="482747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ndara" panose="020E0502030303020204" pitchFamily="34" charset="0"/>
                  </a:rPr>
                  <a:t>Modularity:</a:t>
                </a:r>
              </a:p>
              <a:p>
                <a:endParaRPr lang="en-US" sz="600" dirty="0">
                  <a:latin typeface="Candara" panose="020E0502030303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Candara" panose="020E0502030303020204" pitchFamily="34" charset="0"/>
                  </a:rPr>
                  <a:t>Front end is not complicated with machine specific details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Candara" panose="020E0502030303020204" pitchFamily="34" charset="0"/>
                  </a:rPr>
                  <a:t>Back end is not bothered with information specific to the source code</a:t>
                </a:r>
              </a:p>
              <a:p>
                <a:pPr marL="457200" lvl="1" indent="0">
                  <a:buNone/>
                </a:pPr>
                <a:endParaRPr lang="en-US" sz="600" dirty="0">
                  <a:latin typeface="Candara" panose="020E0502030303020204" pitchFamily="34" charset="0"/>
                </a:endParaRPr>
              </a:p>
              <a:p>
                <a:r>
                  <a:rPr lang="en-US" dirty="0">
                    <a:latin typeface="Candara" panose="020E0502030303020204" pitchFamily="34" charset="0"/>
                  </a:rPr>
                  <a:t>Portability &amp; Cross-Compilation:</a:t>
                </a:r>
              </a:p>
              <a:p>
                <a:endParaRPr lang="en-US" sz="600" dirty="0">
                  <a:latin typeface="Candara" panose="020E0502030303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Candara" panose="020E0502030303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source language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machines, need only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front ends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back ends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Candara" panose="020E0502030303020204" pitchFamily="34" charset="0"/>
                  </a:rPr>
                  <a:t>Without IR, a total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Candara" panose="020E0502030303020204" pitchFamily="34" charset="0"/>
                  </a:rPr>
                  <a:t> compilers are required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600" dirty="0">
                  <a:latin typeface="Candara" panose="020E0502030303020204" pitchFamily="34" charset="0"/>
                </a:endParaRPr>
              </a:p>
              <a:p>
                <a:r>
                  <a:rPr lang="en-US" dirty="0">
                    <a:latin typeface="Candara" panose="020E0502030303020204" pitchFamily="34" charset="0"/>
                  </a:rPr>
                  <a:t>Simplify Certain Optimization:</a:t>
                </a:r>
              </a:p>
              <a:p>
                <a:endParaRPr lang="en-US" sz="600" dirty="0">
                  <a:latin typeface="Candara" panose="020E050203030302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Candara" panose="020E0502030303020204" pitchFamily="34" charset="0"/>
                  </a:rPr>
                  <a:t>Easier and clearer optimization tasks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89"/>
                <a:ext cx="10515600" cy="4827474"/>
              </a:xfrm>
              <a:blipFill>
                <a:blip r:embed="rId2"/>
                <a:stretch>
                  <a:fillRect l="-1043" t="-2020" r="-1507" b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0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954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Storage Layout for Local </a:t>
            </a:r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Names (2)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978795"/>
            <a:ext cx="11035937" cy="48424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The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width</a:t>
            </a:r>
            <a:r>
              <a:rPr lang="en-US" altLang="en-US" sz="2400" dirty="0" smtClean="0">
                <a:latin typeface="Candara" panose="020E0502030303020204" pitchFamily="34" charset="0"/>
              </a:rPr>
              <a:t> of a type is the number of storage units needed for objects of that type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>
                <a:latin typeface="Candara" panose="020E0502030303020204" pitchFamily="34" charset="0"/>
              </a:rPr>
              <a:t>we consider a byte as the smallest unit of addressable memory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A basic type, such as a character, integer, or float, requires an integral number of bytes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For easy access, storage for aggregates such as arrays and classes is allocated in one contiguous block of bytes</a:t>
            </a:r>
          </a:p>
          <a:p>
            <a:pPr>
              <a:lnSpc>
                <a:spcPct val="100000"/>
              </a:lnSpc>
            </a:pPr>
            <a:endParaRPr lang="en-US" altLang="en-US" sz="2400" dirty="0" smtClean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954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Computing Types and Their Widths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695" y="1052098"/>
            <a:ext cx="7000875" cy="3238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31046"/>
            <a:ext cx="5249092" cy="14508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SDD for computing types (recall!)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latin typeface="Candara" panose="020E0502030303020204" pitchFamily="34" charset="0"/>
              </a:rPr>
              <a:t>S</a:t>
            </a:r>
            <a:r>
              <a:rPr lang="en-US" altLang="en-US" sz="2400" dirty="0" smtClean="0">
                <a:latin typeface="Candara" panose="020E0502030303020204" pitchFamily="34" charset="0"/>
              </a:rPr>
              <a:t>upports declarations like </a:t>
            </a:r>
          </a:p>
          <a:p>
            <a:pPr lvl="2">
              <a:lnSpc>
                <a:spcPct val="100000"/>
              </a:lnSpc>
            </a:pPr>
            <a:r>
              <a:rPr lang="en-US" altLang="en-US" sz="2200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int id, id, id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50964" y="4200965"/>
            <a:ext cx="5652950" cy="1933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dirty="0" smtClean="0">
                <a:latin typeface="Candara" panose="020E0502030303020204" pitchFamily="34" charset="0"/>
              </a:rPr>
              <a:t>A modified grammar</a:t>
            </a:r>
          </a:p>
          <a:p>
            <a:pPr>
              <a:lnSpc>
                <a:spcPct val="100000"/>
              </a:lnSpc>
            </a:pPr>
            <a:r>
              <a:rPr lang="en-US" altLang="en-US" dirty="0" smtClean="0">
                <a:solidFill>
                  <a:prstClr val="black"/>
                </a:solidFill>
                <a:latin typeface="Candara" panose="020E0502030303020204" pitchFamily="34" charset="0"/>
              </a:rPr>
              <a:t>Supports declarations </a:t>
            </a:r>
            <a:r>
              <a:rPr lang="en-US" altLang="en-US" dirty="0">
                <a:solidFill>
                  <a:prstClr val="black"/>
                </a:solidFill>
                <a:latin typeface="Candara" panose="020E0502030303020204" pitchFamily="34" charset="0"/>
              </a:rPr>
              <a:t>like </a:t>
            </a:r>
          </a:p>
          <a:p>
            <a:pPr lvl="1">
              <a:lnSpc>
                <a:spcPct val="100000"/>
              </a:lnSpc>
            </a:pPr>
            <a:r>
              <a:rPr lang="en-US" altLang="en-US" sz="2800" dirty="0" smtClean="0">
                <a:solidFill>
                  <a:srgbClr val="F19D19">
                    <a:lumMod val="75000"/>
                  </a:srgbClr>
                </a:solidFill>
                <a:latin typeface="Candara" panose="020E0502030303020204" pitchFamily="34" charset="0"/>
              </a:rPr>
              <a:t>int id; float id;</a:t>
            </a:r>
          </a:p>
          <a:p>
            <a:pPr lvl="1">
              <a:lnSpc>
                <a:spcPct val="100000"/>
              </a:lnSpc>
            </a:pPr>
            <a:r>
              <a:rPr lang="en-US" altLang="en-US" sz="2800" dirty="0" smtClean="0">
                <a:solidFill>
                  <a:srgbClr val="F19D19">
                    <a:lumMod val="75000"/>
                  </a:srgbClr>
                </a:solidFill>
                <a:latin typeface="Candara" panose="020E0502030303020204" pitchFamily="34" charset="0"/>
              </a:rPr>
              <a:t>int[2][3][3] id;</a:t>
            </a:r>
          </a:p>
          <a:p>
            <a:pPr lvl="1">
              <a:lnSpc>
                <a:spcPct val="100000"/>
              </a:lnSpc>
            </a:pPr>
            <a:r>
              <a:rPr lang="en-US" altLang="en-US" sz="2800" dirty="0" smtClean="0">
                <a:solidFill>
                  <a:srgbClr val="F19D19">
                    <a:lumMod val="75000"/>
                  </a:srgbClr>
                </a:solidFill>
                <a:latin typeface="Candara" panose="020E0502030303020204" pitchFamily="34" charset="0"/>
              </a:rPr>
              <a:t>record { int id; int[2][3] id2}</a:t>
            </a:r>
            <a:endParaRPr lang="en-US" altLang="en-US" sz="2800" dirty="0" smtClean="0"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66" y="4516573"/>
            <a:ext cx="4577445" cy="1449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303914" y="1854926"/>
            <a:ext cx="4224749" cy="73152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56314" y="4898571"/>
            <a:ext cx="4320543" cy="96665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74" y="1796421"/>
            <a:ext cx="8243207" cy="44123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0491" y="2245536"/>
            <a:ext cx="560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Bell MT" panose="02020503060305020303" pitchFamily="18" charset="0"/>
                <a:cs typeface="Courier New" panose="02070309020205020404" pitchFamily="49" charset="0"/>
              </a:rPr>
              <a:t>{</a:t>
            </a:r>
            <a:r>
              <a:rPr lang="en-US" sz="2400" i="1" dirty="0" err="1" smtClean="0">
                <a:latin typeface="Bell MT" panose="02020503060305020303" pitchFamily="18" charset="0"/>
                <a:cs typeface="Courier New" panose="02070309020205020404" pitchFamily="49" charset="0"/>
              </a:rPr>
              <a:t>T.type</a:t>
            </a:r>
            <a:r>
              <a:rPr lang="en-US" sz="2400" i="1" dirty="0" smtClean="0">
                <a:latin typeface="Bell MT" panose="02020503060305020303" pitchFamily="18" charset="0"/>
                <a:cs typeface="Courier New" panose="02070309020205020404" pitchFamily="49" charset="0"/>
              </a:rPr>
              <a:t> = </a:t>
            </a:r>
            <a:r>
              <a:rPr lang="en-US" sz="2400" i="1" dirty="0" err="1" smtClean="0">
                <a:latin typeface="Bell MT" panose="02020503060305020303" pitchFamily="18" charset="0"/>
                <a:cs typeface="Courier New" panose="02070309020205020404" pitchFamily="49" charset="0"/>
              </a:rPr>
              <a:t>C.type</a:t>
            </a:r>
            <a:r>
              <a:rPr lang="en-US" sz="2400" i="1" dirty="0" smtClean="0">
                <a:latin typeface="Bell MT" panose="02020503060305020303" pitchFamily="18" charset="0"/>
                <a:cs typeface="Courier New" panose="02070309020205020404" pitchFamily="49" charset="0"/>
              </a:rPr>
              <a:t>; </a:t>
            </a:r>
            <a:r>
              <a:rPr lang="en-US" sz="2400" i="1" dirty="0" err="1" smtClean="0">
                <a:latin typeface="Bell MT" panose="02020503060305020303" pitchFamily="18" charset="0"/>
                <a:cs typeface="Courier New" panose="02070309020205020404" pitchFamily="49" charset="0"/>
              </a:rPr>
              <a:t>T.width</a:t>
            </a:r>
            <a:r>
              <a:rPr lang="en-US" sz="2400" i="1" dirty="0" smtClean="0">
                <a:latin typeface="Bell MT" panose="02020503060305020303" pitchFamily="18" charset="0"/>
                <a:cs typeface="Courier New" panose="02070309020205020404" pitchFamily="49" charset="0"/>
              </a:rPr>
              <a:t>=</a:t>
            </a:r>
            <a:r>
              <a:rPr lang="en-US" sz="2400" i="1" dirty="0" err="1" smtClean="0">
                <a:latin typeface="Bell MT" panose="02020503060305020303" pitchFamily="18" charset="0"/>
                <a:cs typeface="Courier New" panose="02070309020205020404" pitchFamily="49" charset="0"/>
              </a:rPr>
              <a:t>C.width</a:t>
            </a:r>
            <a:r>
              <a:rPr lang="en-US" sz="2400" i="1" dirty="0" smtClean="0">
                <a:latin typeface="Bell MT" panose="02020503060305020303" pitchFamily="18" charset="0"/>
                <a:cs typeface="Courier New" panose="02070309020205020404" pitchFamily="49" charset="0"/>
              </a:rPr>
              <a:t>;}</a:t>
            </a:r>
            <a:endParaRPr lang="en-US" sz="2400" i="1" dirty="0">
              <a:latin typeface="Bell MT" panose="02020503060305020303" pitchFamily="18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64926" y="1793783"/>
            <a:ext cx="5055325" cy="35530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954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Computing Types and Their Widths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8068" y="1214844"/>
            <a:ext cx="1713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chemeClr val="accent6">
                    <a:lumMod val="75000"/>
                  </a:schemeClr>
                </a:solidFill>
              </a:rPr>
              <a:t>Productions</a:t>
            </a:r>
            <a:endParaRPr lang="en-US" sz="24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56815" y="1214844"/>
            <a:ext cx="232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chemeClr val="accent6">
                    <a:lumMod val="75000"/>
                  </a:schemeClr>
                </a:solidFill>
              </a:rPr>
              <a:t>Semantic Actions</a:t>
            </a:r>
            <a:endParaRPr lang="en-US" sz="24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92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954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Computing Types and Their Widths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022" y="1355331"/>
            <a:ext cx="5115040" cy="2706340"/>
            <a:chOff x="660694" y="1414899"/>
            <a:chExt cx="5115040" cy="27063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19331"/>
            <a:stretch/>
          </p:blipFill>
          <p:spPr>
            <a:xfrm>
              <a:off x="660694" y="1912558"/>
              <a:ext cx="5115040" cy="220868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0694" y="1414899"/>
              <a:ext cx="14325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 smtClean="0">
                  <a:solidFill>
                    <a:schemeClr val="accent6">
                      <a:lumMod val="75000"/>
                    </a:schemeClr>
                  </a:solidFill>
                </a:rPr>
                <a:t>Productions</a:t>
              </a:r>
              <a:endParaRPr lang="en-US" sz="2000" u="sng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21189" y="1414899"/>
              <a:ext cx="1979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 smtClean="0">
                  <a:solidFill>
                    <a:schemeClr val="accent6">
                      <a:lumMod val="75000"/>
                    </a:schemeClr>
                  </a:solidFill>
                </a:rPr>
                <a:t>Semantic Actions</a:t>
              </a:r>
              <a:endParaRPr lang="en-US" sz="2000" u="sng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434917"/>
            <a:ext cx="7086600" cy="3933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6408" y="1204084"/>
            <a:ext cx="430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Parse tree for the type int [2][3]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81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954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Computing Relative Addresses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9829" y="1959433"/>
            <a:ext cx="5055325" cy="3553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519354" y="1294622"/>
            <a:ext cx="7395898" cy="2667206"/>
            <a:chOff x="2451072" y="4005602"/>
            <a:chExt cx="7395898" cy="26672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7111" y="4005602"/>
              <a:ext cx="4429859" cy="2234884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3371870" y="6240486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CPP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79993" y="6303476"/>
              <a:ext cx="2294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ASM (x86-64 </a:t>
              </a:r>
              <a:r>
                <a:rPr lang="en-US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gcc</a:t>
              </a:r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 11.1)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1072" y="4123030"/>
              <a:ext cx="2537348" cy="2000027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grpSp>
        <p:nvGrpSpPr>
          <p:cNvPr id="20" name="Group 19"/>
          <p:cNvGrpSpPr/>
          <p:nvPr/>
        </p:nvGrpSpPr>
        <p:grpSpPr>
          <a:xfrm>
            <a:off x="2507667" y="4198937"/>
            <a:ext cx="6591300" cy="2284217"/>
            <a:chOff x="2507667" y="4198937"/>
            <a:chExt cx="6591300" cy="2284217"/>
          </a:xfrm>
        </p:grpSpPr>
        <p:grpSp>
          <p:nvGrpSpPr>
            <p:cNvPr id="17" name="Group 16"/>
            <p:cNvGrpSpPr/>
            <p:nvPr/>
          </p:nvGrpSpPr>
          <p:grpSpPr>
            <a:xfrm>
              <a:off x="2507667" y="4198937"/>
              <a:ext cx="6591300" cy="2088944"/>
              <a:chOff x="2349592" y="1208049"/>
              <a:chExt cx="6591300" cy="2088944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349592" y="1208049"/>
                <a:ext cx="6591300" cy="2088944"/>
                <a:chOff x="2349592" y="1208049"/>
                <a:chExt cx="6591300" cy="2088944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22932" b="17658"/>
                <a:stretch/>
              </p:blipFill>
              <p:spPr>
                <a:xfrm>
                  <a:off x="2349592" y="1820049"/>
                  <a:ext cx="6591300" cy="1476944"/>
                </a:xfrm>
                <a:prstGeom prst="round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0240" y="1208049"/>
                  <a:ext cx="2686050" cy="495300"/>
                </a:xfrm>
                <a:prstGeom prst="roundRect">
                  <a:avLst/>
                </a:prstGeom>
              </p:spPr>
            </p:pic>
          </p:grpSp>
          <p:sp>
            <p:nvSpPr>
              <p:cNvPr id="16" name="Rectangle 15"/>
              <p:cNvSpPr/>
              <p:nvPr/>
            </p:nvSpPr>
            <p:spPr>
              <a:xfrm>
                <a:off x="2949262" y="1231477"/>
                <a:ext cx="5473521" cy="181558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noFill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913583" y="6113822"/>
              <a:ext cx="3839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3">
                      <a:lumMod val="50000"/>
                    </a:schemeClr>
                  </a:solidFill>
                </a:rPr>
                <a:t>SDT for computing relative addresses</a:t>
              </a:r>
              <a:endParaRPr 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99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954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Fields in Records and Classes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9829" y="1959433"/>
            <a:ext cx="5055325" cy="3553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296710" y="1166154"/>
            <a:ext cx="8114132" cy="2928629"/>
            <a:chOff x="2296710" y="1035524"/>
            <a:chExt cx="8114132" cy="2928629"/>
          </a:xfrm>
        </p:grpSpPr>
        <p:sp>
          <p:nvSpPr>
            <p:cNvPr id="11" name="TextBox 10"/>
            <p:cNvSpPr txBox="1"/>
            <p:nvPr/>
          </p:nvSpPr>
          <p:spPr>
            <a:xfrm>
              <a:off x="3296459" y="3594821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CPP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53669" y="3594821"/>
              <a:ext cx="2294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ASM (x86-64 </a:t>
              </a:r>
              <a:r>
                <a:rPr lang="en-US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gcc</a:t>
              </a:r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 11.1)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6710" y="1054666"/>
              <a:ext cx="2563217" cy="254965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3317" y="1035524"/>
              <a:ext cx="4607525" cy="2568797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2146300" y="4445000"/>
            <a:ext cx="9167699" cy="2029785"/>
            <a:chOff x="2146300" y="4305300"/>
            <a:chExt cx="9167699" cy="2029785"/>
          </a:xfrm>
        </p:grpSpPr>
        <p:grpSp>
          <p:nvGrpSpPr>
            <p:cNvPr id="24" name="Group 23"/>
            <p:cNvGrpSpPr/>
            <p:nvPr/>
          </p:nvGrpSpPr>
          <p:grpSpPr>
            <a:xfrm>
              <a:off x="2231486" y="4374901"/>
              <a:ext cx="9082513" cy="1960184"/>
              <a:chOff x="2231486" y="4374901"/>
              <a:chExt cx="9082513" cy="196018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231486" y="4374901"/>
                <a:ext cx="9082513" cy="1498600"/>
                <a:chOff x="2231486" y="4374901"/>
                <a:chExt cx="9082513" cy="1498600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41799" y="4387601"/>
                  <a:ext cx="6172200" cy="14859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31486" y="4374901"/>
                  <a:ext cx="2714625" cy="447675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4017164" y="5965753"/>
                <a:ext cx="3914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SDT for handling field names in records</a:t>
                </a:r>
                <a:endParaRPr lang="en-US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2146300" y="4305300"/>
              <a:ext cx="9105900" cy="15494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47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17" y="219392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Three Address Code Generation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46760" y="18068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An Example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596" y="1519100"/>
            <a:ext cx="6534981" cy="279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6620" y="1247774"/>
            <a:ext cx="4188959" cy="528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>
            <a:off x="6570616" y="2808514"/>
            <a:ext cx="1045029" cy="640080"/>
          </a:xfrm>
          <a:prstGeom prst="rightArrow">
            <a:avLst/>
          </a:prstGeom>
          <a:solidFill>
            <a:srgbClr val="FFFF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Expressions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Need to convert an expression with more than one operator in source program to Three Address Codes with only one operator</a:t>
                </a:r>
              </a:p>
              <a:p>
                <a:pPr lvl="1"/>
                <a:endParaRPr lang="en-US" alt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en-US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en-US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  <a:ea typeface="Cambria Math" panose="02040503050406030204" pitchFamily="18" charset="0"/>
                </a:endParaRPr>
              </a:p>
              <a:p>
                <a:pPr lvl="1"/>
                <a:endParaRPr lang="en-US" altLang="en-US" dirty="0">
                  <a:latin typeface="Candara" panose="020E0502030303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en-US" dirty="0">
                    <a:latin typeface="Candara" panose="020E0502030303020204" pitchFamily="34" charset="0"/>
                  </a:rPr>
                  <a:t>An array reference will expand in sequence of Three Address Codes that calculate the address for the reference</a:t>
                </a:r>
              </a:p>
              <a:p>
                <a:pPr lvl="1"/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2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Expressions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4313" y="1643271"/>
            <a:ext cx="4876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How can we write semantic rules that generate three address code for this grammar?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With help of two synthesized attributes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C00000"/>
                </a:solidFill>
                <a:latin typeface="Candara" panose="020E0502030303020204" pitchFamily="34" charset="0"/>
              </a:rPr>
              <a:t>addr</a:t>
            </a:r>
            <a:endParaRPr lang="en-US" sz="2400" i="1" dirty="0">
              <a:solidFill>
                <a:srgbClr val="C00000"/>
              </a:solidFill>
              <a:latin typeface="Candara" panose="020E05020303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C00000"/>
                </a:solidFill>
                <a:latin typeface="Candara" panose="020E0502030303020204" pitchFamily="34" charset="0"/>
              </a:rPr>
              <a:t>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Group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2614093"/>
                  </p:ext>
                </p:extLst>
              </p:nvPr>
            </p:nvGraphicFramePr>
            <p:xfrm>
              <a:off x="5517874" y="1288277"/>
              <a:ext cx="6185452" cy="5109427"/>
            </p:xfrm>
            <a:graphic>
              <a:graphicData uri="http://schemas.openxmlformats.org/drawingml/2006/table">
                <a:tbl>
                  <a:tblPr/>
                  <a:tblGrid>
                    <a:gridCol w="208422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410122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6898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cs typeface="Arial" charset="0"/>
                            </a:rPr>
                            <a:t>Production</a:t>
                          </a:r>
                        </a:p>
                      </a:txBody>
                      <a:tcPr marT="45716" marB="45716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cs typeface="Arial" charset="0"/>
                            </a:rPr>
                            <a:t>SemanticRules</a:t>
                          </a:r>
                        </a:p>
                      </a:txBody>
                      <a:tcPr marT="45716" marB="45716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2264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S → </a:t>
                          </a:r>
                          <a:r>
                            <a:rPr kumimoji="0" 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id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:=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E 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;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→ 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1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+ 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→ 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1 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* 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       |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       | ( 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1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       | </a:t>
                          </a:r>
                          <a:r>
                            <a:rPr kumimoji="0" 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id</a:t>
                          </a:r>
                        </a:p>
                      </a:txBody>
                      <a:tcPr marT="45716" marB="45716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</a:txBody>
                      <a:tcPr marT="45716" marB="45716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Group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202614093"/>
                  </p:ext>
                </p:extLst>
              </p:nvPr>
            </p:nvGraphicFramePr>
            <p:xfrm>
              <a:off x="5517874" y="1288277"/>
              <a:ext cx="6185452" cy="5109427"/>
            </p:xfrm>
            <a:graphic>
              <a:graphicData uri="http://schemas.openxmlformats.org/drawingml/2006/table">
                <a:tbl>
                  <a:tblPr/>
                  <a:tblGrid>
                    <a:gridCol w="208422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410122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</a:tblGrid>
                  <a:tr h="6898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cs typeface="Arial" charset="0"/>
                            </a:rPr>
                            <a:t>Production</a:t>
                          </a:r>
                        </a:p>
                      </a:txBody>
                      <a:tcPr marT="45716" marB="45716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cs typeface="Arial" charset="0"/>
                            </a:rPr>
                            <a:t>SemanticRules</a:t>
                          </a:r>
                        </a:p>
                      </a:txBody>
                      <a:tcPr marT="45716" marB="45716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419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5716" marB="45716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924" t="-16804" r="-198246" b="-23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</a:txBody>
                      <a:tcPr marT="45716" marB="45716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58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Why Need IR?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1898943"/>
            <a:ext cx="8135485" cy="3400900"/>
          </a:xfrm>
        </p:spPr>
      </p:pic>
      <p:sp>
        <p:nvSpPr>
          <p:cNvPr id="6" name="TextBox 5"/>
          <p:cNvSpPr txBox="1"/>
          <p:nvPr/>
        </p:nvSpPr>
        <p:spPr>
          <a:xfrm>
            <a:off x="4961359" y="5706835"/>
            <a:ext cx="713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Source: Modern Compiler Implementation in Java by Andrew Appel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3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Expressions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4313" y="1390050"/>
                <a:ext cx="4876799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has a synthesized attribute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𝑐𝑜𝑑𝑒</m:t>
                    </m:r>
                  </m:oMath>
                </a14:m>
                <a:endParaRPr lang="en-US" sz="2400" i="1" dirty="0">
                  <a:latin typeface="Candara" panose="020E05020303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i="1" dirty="0">
                  <a:latin typeface="Candara" panose="020E05020303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i="1" dirty="0">
                    <a:latin typeface="Candara" panose="020E0502030303020204" pitchFamily="34" charset="0"/>
                  </a:rPr>
                  <a:t>E </a:t>
                </a:r>
                <a:r>
                  <a:rPr lang="en-US" sz="2400" dirty="0">
                    <a:latin typeface="Candara" panose="020E0502030303020204" pitchFamily="34" charset="0"/>
                  </a:rPr>
                  <a:t>has two synthesized attribute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𝑐𝑜𝑑𝑒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&amp;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i="1" dirty="0">
                  <a:latin typeface="Candara" panose="020E05020303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i="1" dirty="0">
                  <a:latin typeface="Candara" panose="020E05020303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𝑐𝑜𝑑𝑒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and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𝑐𝑜𝑑𝑒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contains </a:t>
                </a:r>
                <a:r>
                  <a:rPr lang="en-US" sz="2400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three address codes</a:t>
                </a:r>
                <a:r>
                  <a:rPr lang="en-US" sz="2400" dirty="0">
                    <a:latin typeface="Candara" panose="020E0502030303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 respectively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Candara" panose="020E05020303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𝑎𝑑𝑑𝑟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ndara" panose="020E0502030303020204" pitchFamily="34" charset="0"/>
                  </a:rPr>
                  <a:t>denotes </a:t>
                </a:r>
                <a:r>
                  <a:rPr lang="en-US" sz="2400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address</a:t>
                </a:r>
                <a:r>
                  <a:rPr lang="en-US" sz="2400" dirty="0">
                    <a:latin typeface="Candara" panose="020E0502030303020204" pitchFamily="34" charset="0"/>
                  </a:rPr>
                  <a:t> that will contain address of the value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400" dirty="0">
                  <a:latin typeface="Candara" panose="020E0502030303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5">
                        <a:lumMod val="50000"/>
                      </a:schemeClr>
                    </a:solidFill>
                    <a:latin typeface="Candara" panose="020E0502030303020204" pitchFamily="34" charset="0"/>
                  </a:rPr>
                  <a:t>Remember what an address is in Three Address Code?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13" y="1390050"/>
                <a:ext cx="4876799" cy="4893647"/>
              </a:xfrm>
              <a:prstGeom prst="rect">
                <a:avLst/>
              </a:prstGeom>
              <a:blipFill>
                <a:blip r:embed="rId2"/>
                <a:stretch>
                  <a:fillRect l="-1625" t="-996" r="-3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Group 36"/>
              <p:cNvGraphicFramePr>
                <a:graphicFrameLocks noGrp="1"/>
              </p:cNvGraphicFramePr>
              <p:nvPr/>
            </p:nvGraphicFramePr>
            <p:xfrm>
              <a:off x="5517874" y="1288277"/>
              <a:ext cx="6185452" cy="5109427"/>
            </p:xfrm>
            <a:graphic>
              <a:graphicData uri="http://schemas.openxmlformats.org/drawingml/2006/table">
                <a:tbl>
                  <a:tblPr/>
                  <a:tblGrid>
                    <a:gridCol w="208422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410122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6898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cs typeface="Arial" charset="0"/>
                            </a:rPr>
                            <a:t>Production</a:t>
                          </a:r>
                        </a:p>
                      </a:txBody>
                      <a:tcPr marT="45716" marB="45716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cs typeface="Arial" charset="0"/>
                            </a:rPr>
                            <a:t>SemanticRules</a:t>
                          </a:r>
                        </a:p>
                      </a:txBody>
                      <a:tcPr marT="45716" marB="45716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2264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S → </a:t>
                          </a:r>
                          <a:r>
                            <a:rPr kumimoji="0" 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id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:=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E 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;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→ 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1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+ 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→ 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1 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* 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       | 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Arial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       | ( </a:t>
                          </a:r>
                          <a:r>
                            <a:rPr kumimoji="0" lang="en-US" sz="20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E</a:t>
                          </a:r>
                          <a:r>
                            <a:rPr kumimoji="0" lang="en-US" sz="2000" b="0" i="0" u="none" strike="noStrike" cap="none" normalizeH="0" baseline="-25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1</a:t>
                          </a: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        | </a:t>
                          </a:r>
                          <a:r>
                            <a:rPr kumimoji="0" 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charset="0"/>
                            </a:rPr>
                            <a:t>id</a:t>
                          </a:r>
                        </a:p>
                      </a:txBody>
                      <a:tcPr marT="45716" marB="45716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</a:txBody>
                      <a:tcPr marT="45716" marB="45716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Group 36"/>
              <p:cNvGraphicFramePr>
                <a:graphicFrameLocks noGrp="1"/>
              </p:cNvGraphicFramePr>
              <p:nvPr/>
            </p:nvGraphicFramePr>
            <p:xfrm>
              <a:off x="5517874" y="1288277"/>
              <a:ext cx="6185452" cy="5109427"/>
            </p:xfrm>
            <a:graphic>
              <a:graphicData uri="http://schemas.openxmlformats.org/drawingml/2006/table">
                <a:tbl>
                  <a:tblPr/>
                  <a:tblGrid>
                    <a:gridCol w="208422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410122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</a:tblGrid>
                  <a:tr h="6898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cs typeface="Arial" charset="0"/>
                            </a:rPr>
                            <a:t>Production</a:t>
                          </a:r>
                        </a:p>
                      </a:txBody>
                      <a:tcPr marT="45716" marB="45716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ndara" panose="020E0502030303020204" pitchFamily="34" charset="0"/>
                              <a:cs typeface="Arial" charset="0"/>
                            </a:rPr>
                            <a:t>SemanticRules</a:t>
                          </a:r>
                        </a:p>
                      </a:txBody>
                      <a:tcPr marT="45716" marB="45716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419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5716" marB="45716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924" t="-16804" r="-198246" b="-23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0" 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charset="0"/>
                          </a:endParaRPr>
                        </a:p>
                      </a:txBody>
                      <a:tcPr marT="45716" marB="45716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246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Expressions</a:t>
            </a:r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626" y="2697002"/>
            <a:ext cx="4979871" cy="1340426"/>
          </a:xfr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214" y="1414317"/>
            <a:ext cx="4915586" cy="3905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68840" y="4209323"/>
            <a:ext cx="1933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Candara" panose="020E0502030303020204" pitchFamily="34" charset="0"/>
              </a:rPr>
              <a:t>A Source C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10363" y="5508461"/>
            <a:ext cx="407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Candara" panose="020E0502030303020204" pitchFamily="34" charset="0"/>
              </a:rPr>
              <a:t>Corresponding Three Address Code</a:t>
            </a:r>
          </a:p>
        </p:txBody>
      </p:sp>
    </p:spTree>
    <p:extLst>
      <p:ext uri="{BB962C8B-B14F-4D97-AF65-F5344CB8AC3E}">
        <p14:creationId xmlns:p14="http://schemas.microsoft.com/office/powerpoint/2010/main" val="375028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Expressions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08" y="1124400"/>
            <a:ext cx="7359090" cy="5229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29700" y="2457483"/>
            <a:ext cx="317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ndara" panose="020E0502030303020204" pitchFamily="34" charset="0"/>
              </a:rPr>
              <a:t>gen(…) </a:t>
            </a:r>
            <a:r>
              <a:rPr lang="en-US" sz="2000" dirty="0" smtClean="0">
                <a:solidFill>
                  <a:schemeClr val="accent6"/>
                </a:solidFill>
                <a:latin typeface="Candara" panose="020E0502030303020204" pitchFamily="34" charset="0"/>
              </a:rPr>
              <a:t>builds an instruction and returns it</a:t>
            </a:r>
            <a:endParaRPr lang="en-US" sz="2000" dirty="0">
              <a:solidFill>
                <a:schemeClr val="accent6"/>
              </a:solidFill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/>
          <p:cNvCxnSpPr>
            <a:cxnSpLocks/>
            <a:stCxn id="7" idx="1"/>
          </p:cNvCxnSpPr>
          <p:nvPr/>
        </p:nvCxnSpPr>
        <p:spPr>
          <a:xfrm flipH="1" flipV="1">
            <a:off x="6121400" y="2349500"/>
            <a:ext cx="2908300" cy="4619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Expressions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37"/>
              <p:cNvSpPr txBox="1">
                <a:spLocks noChangeArrowheads="1"/>
              </p:cNvSpPr>
              <p:nvPr/>
            </p:nvSpPr>
            <p:spPr bwMode="auto">
              <a:xfrm>
                <a:off x="7099238" y="3152367"/>
                <a:ext cx="1992084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en-US" b="1" dirty="0"/>
                  <a:t>minus</a:t>
                </a:r>
                <a14:m>
                  <m:oMath xmlns:m="http://schemas.openxmlformats.org/officeDocument/2006/math">
                    <m:r>
                      <a:rPr lang="en-US" alt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dirty="0" smtClean="0"/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altLang="en-US" dirty="0" smtClean="0"/>
              </a:p>
              <a:p>
                <a:pPr eaLnBrk="1" hangingPunct="1"/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baseline="-25000" dirty="0"/>
              </a:p>
            </p:txBody>
          </p:sp>
        </mc:Choice>
        <mc:Fallback xmlns="">
          <p:sp>
            <p:nvSpPr>
              <p:cNvPr id="45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9238" y="3152367"/>
                <a:ext cx="1992084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4061" b="-10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55"/>
          <p:cNvGrpSpPr>
            <a:grpSpLocks/>
          </p:cNvGrpSpPr>
          <p:nvPr/>
        </p:nvGrpSpPr>
        <p:grpSpPr bwMode="auto">
          <a:xfrm>
            <a:off x="2443072" y="2252548"/>
            <a:ext cx="2133600" cy="2286000"/>
            <a:chOff x="3276600" y="4343400"/>
            <a:chExt cx="2133600" cy="2286000"/>
          </a:xfrm>
        </p:grpSpPr>
        <p:sp>
          <p:nvSpPr>
            <p:cNvPr id="51" name="Text Box 38"/>
            <p:cNvSpPr txBox="1">
              <a:spLocks noChangeArrowheads="1"/>
            </p:cNvSpPr>
            <p:nvPr/>
          </p:nvSpPr>
          <p:spPr bwMode="auto">
            <a:xfrm>
              <a:off x="4368800" y="4994275"/>
              <a:ext cx="355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3399FF"/>
                  </a:solidFill>
                </a:rPr>
                <a:t>+</a:t>
              </a:r>
            </a:p>
          </p:txBody>
        </p:sp>
        <p:sp>
          <p:nvSpPr>
            <p:cNvPr id="52" name="Text Box 39"/>
            <p:cNvSpPr txBox="1">
              <a:spLocks noChangeArrowheads="1"/>
            </p:cNvSpPr>
            <p:nvPr/>
          </p:nvSpPr>
          <p:spPr bwMode="auto">
            <a:xfrm>
              <a:off x="3733800" y="4495800"/>
              <a:ext cx="4397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3399FF"/>
                  </a:solidFill>
                </a:rPr>
                <a:t>:=</a:t>
              </a:r>
            </a:p>
          </p:txBody>
        </p:sp>
        <p:sp>
          <p:nvSpPr>
            <p:cNvPr id="53" name="Text Box 40"/>
            <p:cNvSpPr txBox="1">
              <a:spLocks noChangeArrowheads="1"/>
            </p:cNvSpPr>
            <p:nvPr/>
          </p:nvSpPr>
          <p:spPr bwMode="auto">
            <a:xfrm>
              <a:off x="3962400" y="5410200"/>
              <a:ext cx="285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3399FF"/>
                  </a:solidFill>
                </a:rPr>
                <a:t>-</a:t>
              </a:r>
            </a:p>
          </p:txBody>
        </p:sp>
        <p:sp>
          <p:nvSpPr>
            <p:cNvPr id="54" name="Text Box 41"/>
            <p:cNvSpPr txBox="1">
              <a:spLocks noChangeArrowheads="1"/>
            </p:cNvSpPr>
            <p:nvPr/>
          </p:nvSpPr>
          <p:spPr bwMode="auto">
            <a:xfrm>
              <a:off x="3810000" y="60198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rgbClr val="3399FF"/>
                  </a:solidFill>
                </a:rPr>
                <a:t>b</a:t>
              </a:r>
            </a:p>
          </p:txBody>
        </p:sp>
        <p:sp>
          <p:nvSpPr>
            <p:cNvPr id="55" name="Text Box 42"/>
            <p:cNvSpPr txBox="1">
              <a:spLocks noChangeArrowheads="1"/>
            </p:cNvSpPr>
            <p:nvPr/>
          </p:nvSpPr>
          <p:spPr bwMode="auto">
            <a:xfrm>
              <a:off x="4860925" y="5867400"/>
              <a:ext cx="319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3399FF"/>
                  </a:solidFill>
                </a:rPr>
                <a:t>c</a:t>
              </a:r>
            </a:p>
          </p:txBody>
        </p:sp>
        <p:sp>
          <p:nvSpPr>
            <p:cNvPr id="56" name="Text Box 43"/>
            <p:cNvSpPr txBox="1">
              <a:spLocks noChangeArrowheads="1"/>
            </p:cNvSpPr>
            <p:nvPr/>
          </p:nvSpPr>
          <p:spPr bwMode="auto">
            <a:xfrm>
              <a:off x="3276600" y="4876800"/>
              <a:ext cx="319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3399FF"/>
                  </a:solidFill>
                </a:rPr>
                <a:t>a</a:t>
              </a:r>
            </a:p>
          </p:txBody>
        </p:sp>
        <p:sp>
          <p:nvSpPr>
            <p:cNvPr id="57" name="Line 44"/>
            <p:cNvSpPr>
              <a:spLocks noChangeShapeType="1"/>
            </p:cNvSpPr>
            <p:nvPr/>
          </p:nvSpPr>
          <p:spPr bwMode="auto">
            <a:xfrm flipH="1">
              <a:off x="4114800" y="5334000"/>
              <a:ext cx="3810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45"/>
            <p:cNvSpPr>
              <a:spLocks noChangeShapeType="1"/>
            </p:cNvSpPr>
            <p:nvPr/>
          </p:nvSpPr>
          <p:spPr bwMode="auto">
            <a:xfrm>
              <a:off x="4648200" y="5410200"/>
              <a:ext cx="3048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46"/>
            <p:cNvSpPr>
              <a:spLocks noChangeShapeType="1"/>
            </p:cNvSpPr>
            <p:nvPr/>
          </p:nvSpPr>
          <p:spPr bwMode="auto">
            <a:xfrm flipH="1">
              <a:off x="3962400" y="5791200"/>
              <a:ext cx="152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47"/>
            <p:cNvSpPr>
              <a:spLocks noChangeShapeType="1"/>
            </p:cNvSpPr>
            <p:nvPr/>
          </p:nvSpPr>
          <p:spPr bwMode="auto">
            <a:xfrm flipH="1">
              <a:off x="3505200" y="4800600"/>
              <a:ext cx="3048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48"/>
            <p:cNvSpPr>
              <a:spLocks noChangeShapeType="1"/>
            </p:cNvSpPr>
            <p:nvPr/>
          </p:nvSpPr>
          <p:spPr bwMode="auto">
            <a:xfrm>
              <a:off x="4114800" y="4724400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49"/>
            <p:cNvSpPr>
              <a:spLocks noChangeArrowheads="1"/>
            </p:cNvSpPr>
            <p:nvPr/>
          </p:nvSpPr>
          <p:spPr bwMode="auto">
            <a:xfrm>
              <a:off x="3276600" y="4343400"/>
              <a:ext cx="2133600" cy="228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70467" y="1338565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An Example Expression: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:= −(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67" y="1338565"/>
                <a:ext cx="5225533" cy="461665"/>
              </a:xfrm>
              <a:prstGeom prst="rect">
                <a:avLst/>
              </a:prstGeom>
              <a:blipFill>
                <a:blip r:embed="rId3"/>
                <a:stretch>
                  <a:fillRect l="-1867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56"/>
          <p:cNvGrpSpPr>
            <a:grpSpLocks/>
          </p:cNvGrpSpPr>
          <p:nvPr/>
        </p:nvGrpSpPr>
        <p:grpSpPr bwMode="auto">
          <a:xfrm>
            <a:off x="2886778" y="2879822"/>
            <a:ext cx="1286618" cy="995065"/>
            <a:chOff x="3717925" y="4841875"/>
            <a:chExt cx="1286618" cy="995065"/>
          </a:xfrm>
        </p:grpSpPr>
        <p:sp>
          <p:nvSpPr>
            <p:cNvPr id="65" name="Text Box 51"/>
            <p:cNvSpPr txBox="1">
              <a:spLocks noChangeArrowheads="1"/>
            </p:cNvSpPr>
            <p:nvPr/>
          </p:nvSpPr>
          <p:spPr bwMode="auto">
            <a:xfrm>
              <a:off x="3717925" y="5375275"/>
              <a:ext cx="3722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1" dirty="0"/>
                <a:t>t</a:t>
              </a:r>
              <a:r>
                <a:rPr lang="en-US" altLang="en-US" baseline="-25000" dirty="0"/>
                <a:t>1</a:t>
              </a:r>
            </a:p>
          </p:txBody>
        </p:sp>
        <p:sp>
          <p:nvSpPr>
            <p:cNvPr id="66" name="Text Box 52"/>
            <p:cNvSpPr txBox="1">
              <a:spLocks noChangeArrowheads="1"/>
            </p:cNvSpPr>
            <p:nvPr/>
          </p:nvSpPr>
          <p:spPr bwMode="auto">
            <a:xfrm>
              <a:off x="4632325" y="4841875"/>
              <a:ext cx="3722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1" dirty="0"/>
                <a:t>t</a:t>
              </a:r>
              <a:r>
                <a:rPr lang="en-US" altLang="en-US" baseline="-25000" dirty="0"/>
                <a:t>2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678958" y="2473538"/>
            <a:ext cx="2948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We want to generate the </a:t>
            </a:r>
          </a:p>
          <a:p>
            <a:r>
              <a:rPr lang="en-US" sz="2000" dirty="0">
                <a:latin typeface="Candara" panose="020E0502030303020204" pitchFamily="34" charset="0"/>
              </a:rPr>
              <a:t>following code</a:t>
            </a:r>
          </a:p>
        </p:txBody>
      </p:sp>
    </p:spTree>
    <p:extLst>
      <p:ext uri="{BB962C8B-B14F-4D97-AF65-F5344CB8AC3E}">
        <p14:creationId xmlns:p14="http://schemas.microsoft.com/office/powerpoint/2010/main" val="27220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Expressions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3"/>
              <p:cNvSpPr txBox="1">
                <a:spLocks noChangeArrowheads="1"/>
              </p:cNvSpPr>
              <p:nvPr/>
            </p:nvSpPr>
            <p:spPr bwMode="auto">
              <a:xfrm>
                <a:off x="5159549" y="5311930"/>
                <a:ext cx="1346666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 err="1"/>
                  <a:t>E.addr</a:t>
                </a:r>
                <a:r>
                  <a:rPr lang="en-US" altLang="en-US" sz="1800" dirty="0"/>
                  <a:t> :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sz="1800" dirty="0">
                  <a:solidFill>
                    <a:srgbClr val="C00000"/>
                  </a:solidFill>
                </a:endParaRPr>
              </a:p>
              <a:p>
                <a:pPr eaLnBrk="1" hangingPunct="1"/>
                <a:r>
                  <a:rPr lang="en-US" altLang="en-US" sz="1800" dirty="0" err="1"/>
                  <a:t>E.code</a:t>
                </a:r>
                <a:r>
                  <a:rPr lang="en-US" altLang="en-US" sz="1800" dirty="0"/>
                  <a:t> :</a:t>
                </a:r>
                <a:r>
                  <a:rPr lang="en-US" altLang="en-US" sz="18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“”</a:t>
                </a:r>
              </a:p>
            </p:txBody>
          </p:sp>
        </mc:Choice>
        <mc:Fallback xmlns="">
          <p:sp>
            <p:nvSpPr>
              <p:cNvPr id="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9549" y="5311930"/>
                <a:ext cx="1346666" cy="646331"/>
              </a:xfrm>
              <a:prstGeom prst="rect">
                <a:avLst/>
              </a:prstGeom>
              <a:blipFill>
                <a:blip r:embed="rId2"/>
                <a:stretch>
                  <a:fillRect l="-3620" t="-4717" r="-4072" b="-150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4"/>
              <p:cNvSpPr txBox="1">
                <a:spLocks noChangeArrowheads="1"/>
              </p:cNvSpPr>
              <p:nvPr/>
            </p:nvSpPr>
            <p:spPr bwMode="auto">
              <a:xfrm>
                <a:off x="10732875" y="3160443"/>
                <a:ext cx="1355176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/>
                  <a:t>E.addr : </a:t>
                </a:r>
                <a14:m>
                  <m:oMath xmlns:m="http://schemas.openxmlformats.org/officeDocument/2006/math">
                    <m:r>
                      <a:rPr lang="en-US" altLang="en-US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en-US" sz="1800" dirty="0">
                  <a:solidFill>
                    <a:srgbClr val="C00000"/>
                  </a:solidFill>
                </a:endParaRPr>
              </a:p>
              <a:p>
                <a:pPr eaLnBrk="1" hangingPunct="1"/>
                <a:r>
                  <a:rPr lang="en-US" altLang="en-US" sz="1800" dirty="0" err="1"/>
                  <a:t>E.code</a:t>
                </a:r>
                <a:r>
                  <a:rPr lang="en-US" altLang="en-US" sz="1800" dirty="0"/>
                  <a:t> :</a:t>
                </a:r>
                <a:r>
                  <a:rPr lang="en-US" altLang="en-US" sz="18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“”</a:t>
                </a:r>
              </a:p>
            </p:txBody>
          </p:sp>
        </mc:Choice>
        <mc:Fallback xmlns="">
          <p:sp>
            <p:nvSpPr>
              <p:cNvPr id="9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32875" y="3160443"/>
                <a:ext cx="1355176" cy="646331"/>
              </a:xfrm>
              <a:prstGeom prst="rect">
                <a:avLst/>
              </a:prstGeom>
              <a:blipFill>
                <a:blip r:embed="rId3"/>
                <a:stretch>
                  <a:fillRect l="-4054" t="-4717" r="-3153" b="-150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6709601" y="4057288"/>
                <a:ext cx="1492716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/>
                  <a:t>E.addr :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sz="1800" dirty="0">
                  <a:solidFill>
                    <a:srgbClr val="C00000"/>
                  </a:solidFill>
                </a:endParaRPr>
              </a:p>
              <a:p>
                <a:pPr eaLnBrk="1" hangingPunct="1"/>
                <a:r>
                  <a:rPr lang="en-US" altLang="en-US" sz="1800" dirty="0" err="1"/>
                  <a:t>E.code</a:t>
                </a:r>
                <a:r>
                  <a:rPr lang="en-US" altLang="en-US" sz="1800" dirty="0"/>
                  <a:t> :</a:t>
                </a:r>
                <a:r>
                  <a:rPr lang="en-US" altLang="en-US" sz="180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“”</a:t>
                </a:r>
              </a:p>
            </p:txBody>
          </p:sp>
        </mc:Choice>
        <mc:Fallback xmlns="">
          <p:sp>
            <p:nvSpPr>
              <p:cNvPr id="1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9601" y="4057288"/>
                <a:ext cx="1492716" cy="646331"/>
              </a:xfrm>
              <a:prstGeom prst="rect">
                <a:avLst/>
              </a:prstGeom>
              <a:blipFill>
                <a:blip r:embed="rId4"/>
                <a:stretch>
                  <a:fillRect l="-3673" t="-5660" b="-150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6"/>
              <p:cNvSpPr txBox="1">
                <a:spLocks noChangeArrowheads="1"/>
              </p:cNvSpPr>
              <p:nvPr/>
            </p:nvSpPr>
            <p:spPr bwMode="auto">
              <a:xfrm>
                <a:off x="6088703" y="3192193"/>
                <a:ext cx="2353529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 err="1"/>
                  <a:t>E.addr</a:t>
                </a:r>
                <a:r>
                  <a:rPr lang="en-US" altLang="en-US" sz="1800" dirty="0"/>
                  <a:t> :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baseline="-25000" dirty="0"/>
              </a:p>
              <a:p>
                <a:pPr eaLnBrk="1" hangingPunct="1"/>
                <a:r>
                  <a:rPr lang="en-US" altLang="en-US" sz="1800" dirty="0" err="1"/>
                  <a:t>E.code</a:t>
                </a:r>
                <a:r>
                  <a:rPr lang="en-US" altLang="en-US" sz="1800" dirty="0"/>
                  <a:t> :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altLang="en-US" sz="1800" dirty="0">
                    <a:solidFill>
                      <a:srgbClr val="C00000"/>
                    </a:solidFill>
                  </a:rPr>
                  <a:t>minus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13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8703" y="3192193"/>
                <a:ext cx="2353529" cy="646331"/>
              </a:xfrm>
              <a:prstGeom prst="rect">
                <a:avLst/>
              </a:prstGeom>
              <a:blipFill>
                <a:blip r:embed="rId5"/>
                <a:stretch>
                  <a:fillRect l="-2332" t="-5660" b="-141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7"/>
              <p:cNvSpPr txBox="1">
                <a:spLocks noChangeArrowheads="1"/>
              </p:cNvSpPr>
              <p:nvPr/>
            </p:nvSpPr>
            <p:spPr bwMode="auto">
              <a:xfrm>
                <a:off x="8058790" y="1865043"/>
                <a:ext cx="3808607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 err="1"/>
                  <a:t>E.addr</a:t>
                </a:r>
                <a:r>
                  <a:rPr lang="en-US" altLang="en-US" sz="1800" dirty="0"/>
                  <a:t> :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sz="1800" dirty="0"/>
              </a:p>
              <a:p>
                <a:pPr eaLnBrk="1" hangingPunct="1"/>
                <a:r>
                  <a:rPr lang="en-US" altLang="en-US" sz="1800" dirty="0" err="1"/>
                  <a:t>E.code</a:t>
                </a:r>
                <a:r>
                  <a:rPr lang="en-US" altLang="en-US" sz="1800" dirty="0"/>
                  <a:t> : 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1800" dirty="0">
                    <a:solidFill>
                      <a:srgbClr val="C00000"/>
                    </a:solidFill>
                  </a:rPr>
                  <a:t> minus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14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58790" y="1865043"/>
                <a:ext cx="3808607" cy="646331"/>
              </a:xfrm>
              <a:prstGeom prst="rect">
                <a:avLst/>
              </a:prstGeom>
              <a:blipFill>
                <a:blip r:embed="rId6"/>
                <a:stretch>
                  <a:fillRect l="-1440" t="-5660" b="-132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8"/>
              <p:cNvSpPr txBox="1">
                <a:spLocks noChangeArrowheads="1"/>
              </p:cNvSpPr>
              <p:nvPr/>
            </p:nvSpPr>
            <p:spPr bwMode="auto">
              <a:xfrm>
                <a:off x="6458590" y="1207818"/>
                <a:ext cx="473597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 err="1"/>
                  <a:t>S.code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en-US" sz="1800" dirty="0"/>
                  <a:t>minus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||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15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8590" y="1207818"/>
                <a:ext cx="4735976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54"/>
          <p:cNvGrpSpPr>
            <a:grpSpLocks/>
          </p:cNvGrpSpPr>
          <p:nvPr/>
        </p:nvGrpSpPr>
        <p:grpSpPr bwMode="auto">
          <a:xfrm>
            <a:off x="5086990" y="1436418"/>
            <a:ext cx="5695950" cy="4897065"/>
            <a:chOff x="304800" y="1520825"/>
            <a:chExt cx="5695950" cy="4897065"/>
          </a:xfrm>
        </p:grpSpPr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H="1">
              <a:off x="685800" y="1863725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53"/>
            <p:cNvGrpSpPr>
              <a:grpSpLocks/>
            </p:cNvGrpSpPr>
            <p:nvPr/>
          </p:nvGrpSpPr>
          <p:grpSpPr bwMode="auto">
            <a:xfrm>
              <a:off x="304800" y="1520825"/>
              <a:ext cx="5695950" cy="4897065"/>
              <a:chOff x="304800" y="1520825"/>
              <a:chExt cx="5695950" cy="4897065"/>
            </a:xfrm>
          </p:grpSpPr>
          <p:sp>
            <p:nvSpPr>
              <p:cNvPr id="19" name="Text Box 10"/>
              <p:cNvSpPr txBox="1">
                <a:spLocks noChangeArrowheads="1"/>
              </p:cNvSpPr>
              <p:nvPr/>
            </p:nvSpPr>
            <p:spPr bwMode="auto">
              <a:xfrm>
                <a:off x="1143000" y="1520825"/>
                <a:ext cx="3111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/>
                  <a:t>S</a:t>
                </a:r>
              </a:p>
            </p:txBody>
          </p:sp>
          <p:sp>
            <p:nvSpPr>
              <p:cNvPr id="20" name="Text Box 11"/>
              <p:cNvSpPr txBox="1">
                <a:spLocks noChangeArrowheads="1"/>
              </p:cNvSpPr>
              <p:nvPr/>
            </p:nvSpPr>
            <p:spPr bwMode="auto">
              <a:xfrm>
                <a:off x="304800" y="2282825"/>
                <a:ext cx="3619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id</a:t>
                </a:r>
              </a:p>
            </p:txBody>
          </p:sp>
          <p:sp>
            <p:nvSpPr>
              <p:cNvPr id="21" name="Text Box 12"/>
              <p:cNvSpPr txBox="1">
                <a:spLocks noChangeArrowheads="1"/>
              </p:cNvSpPr>
              <p:nvPr/>
            </p:nvSpPr>
            <p:spPr bwMode="auto">
              <a:xfrm>
                <a:off x="1195388" y="2317750"/>
                <a:ext cx="376237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:=</a:t>
                </a:r>
              </a:p>
            </p:txBody>
          </p:sp>
          <p:sp>
            <p:nvSpPr>
              <p:cNvPr id="22" name="Text Box 13"/>
              <p:cNvSpPr txBox="1">
                <a:spLocks noChangeArrowheads="1"/>
              </p:cNvSpPr>
              <p:nvPr/>
            </p:nvSpPr>
            <p:spPr bwMode="auto">
              <a:xfrm>
                <a:off x="2906713" y="2282825"/>
                <a:ext cx="3238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23" name="Text Box 14"/>
              <p:cNvSpPr txBox="1">
                <a:spLocks noChangeArrowheads="1"/>
              </p:cNvSpPr>
              <p:nvPr/>
            </p:nvSpPr>
            <p:spPr bwMode="auto">
              <a:xfrm>
                <a:off x="819150" y="3352800"/>
                <a:ext cx="3238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24" name="Text Box 15"/>
              <p:cNvSpPr txBox="1">
                <a:spLocks noChangeArrowheads="1"/>
              </p:cNvSpPr>
              <p:nvPr/>
            </p:nvSpPr>
            <p:spPr bwMode="auto">
              <a:xfrm>
                <a:off x="3821113" y="3290888"/>
                <a:ext cx="369887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+ </a:t>
                </a:r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5619750" y="3290888"/>
                <a:ext cx="32385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26" name="Text Box 17"/>
              <p:cNvSpPr txBox="1">
                <a:spLocks noChangeArrowheads="1"/>
              </p:cNvSpPr>
              <p:nvPr/>
            </p:nvSpPr>
            <p:spPr bwMode="auto">
              <a:xfrm>
                <a:off x="349250" y="4114800"/>
                <a:ext cx="2603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-</a:t>
                </a:r>
              </a:p>
            </p:txBody>
          </p:sp>
          <p:sp>
            <p:nvSpPr>
              <p:cNvPr id="27" name="Text Box 18"/>
              <p:cNvSpPr txBox="1">
                <a:spLocks noChangeArrowheads="1"/>
              </p:cNvSpPr>
              <p:nvPr/>
            </p:nvSpPr>
            <p:spPr bwMode="auto">
              <a:xfrm>
                <a:off x="1428750" y="4129088"/>
                <a:ext cx="32385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E</a:t>
                </a:r>
              </a:p>
            </p:txBody>
          </p:sp>
          <p:sp>
            <p:nvSpPr>
              <p:cNvPr id="28" name="Text Box 19"/>
              <p:cNvSpPr txBox="1">
                <a:spLocks noChangeArrowheads="1"/>
              </p:cNvSpPr>
              <p:nvPr/>
            </p:nvSpPr>
            <p:spPr bwMode="auto">
              <a:xfrm>
                <a:off x="1004045" y="4904535"/>
                <a:ext cx="26035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(</a:t>
                </a:r>
              </a:p>
            </p:txBody>
          </p:sp>
          <p:sp>
            <p:nvSpPr>
              <p:cNvPr id="29" name="Text Box 20"/>
              <p:cNvSpPr txBox="1">
                <a:spLocks noChangeArrowheads="1"/>
              </p:cNvSpPr>
              <p:nvPr/>
            </p:nvSpPr>
            <p:spPr bwMode="auto">
              <a:xfrm>
                <a:off x="1504950" y="5302623"/>
                <a:ext cx="3238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/>
                  <a:t>E</a:t>
                </a:r>
              </a:p>
            </p:txBody>
          </p:sp>
          <p:sp>
            <p:nvSpPr>
              <p:cNvPr id="30" name="Text Box 21"/>
              <p:cNvSpPr txBox="1">
                <a:spLocks noChangeArrowheads="1"/>
              </p:cNvSpPr>
              <p:nvPr/>
            </p:nvSpPr>
            <p:spPr bwMode="auto">
              <a:xfrm>
                <a:off x="2111189" y="4894730"/>
                <a:ext cx="2603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/>
                  <a:t>)</a:t>
                </a:r>
              </a:p>
            </p:txBody>
          </p:sp>
          <p:sp>
            <p:nvSpPr>
              <p:cNvPr id="31" name="Text Box 22"/>
              <p:cNvSpPr txBox="1">
                <a:spLocks noChangeArrowheads="1"/>
              </p:cNvSpPr>
              <p:nvPr/>
            </p:nvSpPr>
            <p:spPr bwMode="auto">
              <a:xfrm>
                <a:off x="1543050" y="6051177"/>
                <a:ext cx="3619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 dirty="0"/>
                  <a:t>id</a:t>
                </a:r>
              </a:p>
            </p:txBody>
          </p:sp>
          <p:sp>
            <p:nvSpPr>
              <p:cNvPr id="32" name="Text Box 23"/>
              <p:cNvSpPr txBox="1">
                <a:spLocks noChangeArrowheads="1"/>
              </p:cNvSpPr>
              <p:nvPr/>
            </p:nvSpPr>
            <p:spPr bwMode="auto">
              <a:xfrm>
                <a:off x="5638800" y="5576888"/>
                <a:ext cx="36195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800"/>
                  <a:t>id</a:t>
                </a: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1295400" y="1939925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1447800" y="1863725"/>
                <a:ext cx="8382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 flipH="1">
                <a:off x="1066800" y="2625725"/>
                <a:ext cx="1676400" cy="803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124200" y="2701925"/>
                <a:ext cx="762000" cy="574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429000" y="2625725"/>
                <a:ext cx="2209800" cy="7270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 flipH="1">
                <a:off x="533400" y="3733800"/>
                <a:ext cx="3810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1143000" y="3657600"/>
                <a:ext cx="3810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 flipH="1">
                <a:off x="1066800" y="4419599"/>
                <a:ext cx="381000" cy="5378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1587123" y="4481513"/>
                <a:ext cx="39222" cy="7436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34"/>
              <p:cNvSpPr>
                <a:spLocks noChangeShapeType="1"/>
              </p:cNvSpPr>
              <p:nvPr/>
            </p:nvSpPr>
            <p:spPr bwMode="auto">
              <a:xfrm>
                <a:off x="1752601" y="4419600"/>
                <a:ext cx="322728" cy="4387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5"/>
              <p:cNvSpPr>
                <a:spLocks noChangeShapeType="1"/>
              </p:cNvSpPr>
              <p:nvPr/>
            </p:nvSpPr>
            <p:spPr bwMode="auto">
              <a:xfrm>
                <a:off x="1676400" y="5651457"/>
                <a:ext cx="0" cy="4030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6"/>
              <p:cNvSpPr>
                <a:spLocks noChangeShapeType="1"/>
              </p:cNvSpPr>
              <p:nvPr/>
            </p:nvSpPr>
            <p:spPr bwMode="auto">
              <a:xfrm>
                <a:off x="5791200" y="3657600"/>
                <a:ext cx="0" cy="1828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6653750" y="5963524"/>
                <a:ext cx="1332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id.lexeme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750" y="5963524"/>
                <a:ext cx="133248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65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0732875" y="5492481"/>
                <a:ext cx="13324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id.lexeme: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875" y="5492481"/>
                <a:ext cx="133248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12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66257" y="1405526"/>
                <a:ext cx="5225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An Example Expression: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:= −(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7" y="1405526"/>
                <a:ext cx="5225533" cy="461665"/>
              </a:xfrm>
              <a:prstGeom prst="rect">
                <a:avLst/>
              </a:prstGeom>
              <a:blipFill>
                <a:blip r:embed="rId11"/>
                <a:stretch>
                  <a:fillRect l="-175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735969" y="2198418"/>
                <a:ext cx="13397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id.lexeme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969" y="2198418"/>
                <a:ext cx="133972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40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20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67" grpId="0" animBg="1"/>
      <p:bldP spid="69" grpId="0" animBg="1"/>
      <p:bldP spid="4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105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Incremental Translation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199" y="1118495"/>
            <a:ext cx="11035937" cy="118020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Code attributes can be long strings, so they are usually generated incrementally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Instead of building up </a:t>
            </a:r>
            <a:r>
              <a:rPr lang="en-US" altLang="en-US" sz="2400" dirty="0" err="1" smtClean="0">
                <a:solidFill>
                  <a:schemeClr val="accent6"/>
                </a:solidFill>
                <a:latin typeface="Candara" panose="020E0502030303020204" pitchFamily="34" charset="0"/>
              </a:rPr>
              <a:t>E.code</a:t>
            </a:r>
            <a:r>
              <a:rPr lang="en-US" altLang="en-US" sz="2400" dirty="0" smtClean="0">
                <a:latin typeface="Candara" panose="020E0502030303020204" pitchFamily="34" charset="0"/>
              </a:rPr>
              <a:t>, generate only the new three address instructions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The function </a:t>
            </a:r>
            <a:r>
              <a:rPr lang="en-US" alt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gen(…)</a:t>
            </a:r>
            <a:r>
              <a:rPr lang="en-US" altLang="en-US" sz="2400" dirty="0" smtClean="0">
                <a:latin typeface="Candara" panose="020E0502030303020204" pitchFamily="34" charset="0"/>
              </a:rPr>
              <a:t>, in addition to constructing new instruction, append to the stream</a:t>
            </a:r>
            <a:endParaRPr lang="en-US" altLang="en-US" sz="2200" dirty="0" smtClean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dirty="0" smtClean="0">
              <a:latin typeface="Candara" panose="020E0502030303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0408" y="2328324"/>
            <a:ext cx="11524892" cy="3841615"/>
            <a:chOff x="400408" y="2328324"/>
            <a:chExt cx="11524892" cy="38416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10193" r="7742" b="13405"/>
            <a:stretch/>
          </p:blipFill>
          <p:spPr>
            <a:xfrm>
              <a:off x="5867400" y="2453502"/>
              <a:ext cx="6057900" cy="3216813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9" name="Picture 8" descr="Screen Clippi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08" y="2328324"/>
              <a:ext cx="4933592" cy="350620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867400" y="5800607"/>
              <a:ext cx="6057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1">
                      <a:lumMod val="50000"/>
                    </a:schemeClr>
                  </a:solidFill>
                </a:rPr>
                <a:t>Generating three-address code for expressions incrementally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26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105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Addressing Array Element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199" y="1118495"/>
            <a:ext cx="11035937" cy="43679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In C and Java, array elements are numbered </a:t>
            </a:r>
            <a:r>
              <a:rPr lang="en-US" altLang="en-US" sz="2400" i="1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0,1,….,n-1,</a:t>
            </a:r>
            <a:r>
              <a:rPr lang="en-US" altLang="en-US" sz="2400" dirty="0" smtClean="0">
                <a:latin typeface="Candara" panose="020E0502030303020204" pitchFamily="34" charset="0"/>
              </a:rPr>
              <a:t> for an array of </a:t>
            </a:r>
            <a:r>
              <a:rPr lang="en-US" altLang="en-US" sz="2400" i="1" dirty="0" smtClean="0">
                <a:latin typeface="Candara" panose="020E0502030303020204" pitchFamily="34" charset="0"/>
              </a:rPr>
              <a:t>n</a:t>
            </a:r>
            <a:r>
              <a:rPr lang="en-US" altLang="en-US" sz="2400" dirty="0" smtClean="0">
                <a:latin typeface="Candara" panose="020E0502030303020204" pitchFamily="34" charset="0"/>
              </a:rPr>
              <a:t> elements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If the width of each array element is </a:t>
            </a:r>
            <a:r>
              <a:rPr lang="en-US" altLang="en-US" sz="2400" i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w</a:t>
            </a:r>
            <a:r>
              <a:rPr lang="en-US" altLang="en-US" sz="2400" baseline="-25000" dirty="0" smtClean="0">
                <a:latin typeface="Candara" panose="020E0502030303020204" pitchFamily="34" charset="0"/>
              </a:rPr>
              <a:t>, </a:t>
            </a:r>
            <a:r>
              <a:rPr lang="en-US" altLang="en-US" sz="2400" dirty="0" smtClean="0">
                <a:latin typeface="Candara" panose="020E0502030303020204" pitchFamily="34" charset="0"/>
              </a:rPr>
              <a:t>then the </a:t>
            </a:r>
            <a:r>
              <a:rPr lang="en-US" altLang="en-US" sz="2400" i="1" dirty="0" err="1" smtClean="0">
                <a:latin typeface="Candara" panose="020E0502030303020204" pitchFamily="34" charset="0"/>
              </a:rPr>
              <a:t>i</a:t>
            </a:r>
            <a:r>
              <a:rPr lang="en-US" altLang="en-US" sz="2400" dirty="0" err="1" smtClean="0">
                <a:latin typeface="Candara" panose="020E0502030303020204" pitchFamily="34" charset="0"/>
              </a:rPr>
              <a:t>-th</a:t>
            </a:r>
            <a:r>
              <a:rPr lang="en-US" altLang="en-US" sz="2400" dirty="0" smtClean="0">
                <a:latin typeface="Candara" panose="020E0502030303020204" pitchFamily="34" charset="0"/>
              </a:rPr>
              <a:t> element of array A begins in location</a:t>
            </a:r>
            <a:endParaRPr lang="en-US" altLang="en-US" sz="2400" baseline="-25000" dirty="0" smtClean="0">
              <a:latin typeface="Candara" panose="020E0502030303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altLang="en-US" i="1" dirty="0" smtClean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The above formula generalized to </a:t>
            </a:r>
            <a:r>
              <a:rPr lang="en-US" altLang="en-US" sz="2400" i="1" dirty="0" smtClean="0">
                <a:latin typeface="Candara" panose="020E0502030303020204" pitchFamily="34" charset="0"/>
              </a:rPr>
              <a:t>k-</a:t>
            </a:r>
            <a:r>
              <a:rPr lang="en-US" altLang="en-US" sz="2400" dirty="0" smtClean="0">
                <a:latin typeface="Candara" panose="020E0502030303020204" pitchFamily="34" charset="0"/>
              </a:rPr>
              <a:t>dimensions as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i="1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For the array, </a:t>
            </a:r>
            <a:r>
              <a:rPr lang="en-US" altLang="en-US" sz="2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int A[5][</a:t>
            </a: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7</a:t>
            </a:r>
            <a:r>
              <a:rPr lang="en-US" altLang="en-US" sz="2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][</a:t>
            </a: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8</a:t>
            </a:r>
            <a:r>
              <a:rPr lang="en-US" altLang="en-US" sz="2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], </a:t>
            </a:r>
            <a:r>
              <a:rPr lang="en-US" altLang="en-US" sz="2400" dirty="0" smtClean="0">
                <a:latin typeface="Candara" panose="020E0502030303020204" pitchFamily="34" charset="0"/>
              </a:rPr>
              <a:t>location of </a:t>
            </a:r>
            <a:r>
              <a:rPr lang="en-US" altLang="en-US" sz="2400" dirty="0" smtClean="0">
                <a:solidFill>
                  <a:srgbClr val="0070C0"/>
                </a:solidFill>
                <a:latin typeface="Candara" panose="020E0502030303020204" pitchFamily="34" charset="0"/>
              </a:rPr>
              <a:t>A[2][3][4]</a:t>
            </a:r>
            <a:r>
              <a:rPr lang="en-US" altLang="en-US" sz="2400" dirty="0" smtClean="0">
                <a:latin typeface="Candara" panose="020E0502030303020204" pitchFamily="34" charset="0"/>
              </a:rPr>
              <a:t> will be</a:t>
            </a:r>
            <a:endParaRPr lang="en-US" altLang="en-US" sz="2400" dirty="0" smtClean="0">
              <a:solidFill>
                <a:schemeClr val="accent2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2214" y="2086378"/>
            <a:ext cx="6637986" cy="98488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i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base + </a:t>
            </a:r>
            <a:r>
              <a:rPr lang="en-US" altLang="en-US" sz="2800" i="1" dirty="0" err="1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i</a:t>
            </a:r>
            <a:r>
              <a:rPr lang="en-US" altLang="en-US" sz="2800" i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en-US" sz="2800" i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x w</a:t>
            </a:r>
          </a:p>
          <a:p>
            <a:pPr algn="ctr">
              <a:lnSpc>
                <a:spcPct val="150000"/>
              </a:lnSpc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Here base is the relative address of A[0]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2214" y="3681211"/>
            <a:ext cx="6637986" cy="5232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i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base + </a:t>
            </a:r>
            <a:r>
              <a:rPr lang="en-US" altLang="en-US" sz="2800" i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</a:t>
            </a:r>
            <a:r>
              <a:rPr lang="en-US" altLang="en-US" sz="2800" i="1" baseline="-25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1</a:t>
            </a:r>
            <a:r>
              <a:rPr lang="en-US" altLang="en-US" sz="2800" i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x w</a:t>
            </a:r>
            <a:r>
              <a:rPr lang="en-US" altLang="en-US" sz="2800" i="1" baseline="-25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1 </a:t>
            </a:r>
            <a:r>
              <a:rPr lang="en-US" altLang="en-US" sz="2800" i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+ </a:t>
            </a:r>
            <a:r>
              <a:rPr lang="en-US" altLang="en-US" sz="2800" i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</a:t>
            </a:r>
            <a:r>
              <a:rPr lang="en-US" altLang="en-US" sz="2800" i="1" baseline="-25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2</a:t>
            </a:r>
            <a:r>
              <a:rPr lang="en-US" altLang="en-US" sz="2800" i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x w</a:t>
            </a:r>
            <a:r>
              <a:rPr lang="en-US" altLang="en-US" sz="2800" i="1" baseline="-250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2</a:t>
            </a:r>
            <a:r>
              <a:rPr lang="en-US" altLang="en-US" sz="2800" i="1" baseline="-250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en-US" sz="2800" i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+ …+ </a:t>
            </a:r>
            <a:r>
              <a:rPr lang="en-US" alt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</a:t>
            </a:r>
            <a:r>
              <a:rPr lang="en-US" altLang="en-US" sz="2800" i="1" baseline="-25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k</a:t>
            </a:r>
            <a:r>
              <a:rPr lang="en-US" altLang="en-US" sz="2800" i="1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en-US" sz="2800" i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x </a:t>
            </a:r>
            <a:r>
              <a:rPr lang="en-US" altLang="en-US" sz="2800" i="1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w</a:t>
            </a:r>
            <a:r>
              <a:rPr lang="en-US" altLang="en-US" sz="2800" i="1" baseline="-25000" dirty="0" err="1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k</a:t>
            </a:r>
            <a:endParaRPr lang="en-US" altLang="en-US" sz="2800" i="1" dirty="0" smtClean="0">
              <a:solidFill>
                <a:schemeClr val="accent5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82214" y="5059256"/>
            <a:ext cx="6637986" cy="98488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i="1" dirty="0">
                <a:solidFill>
                  <a:schemeClr val="accent3">
                    <a:lumMod val="50000"/>
                  </a:schemeClr>
                </a:solidFill>
                <a:latin typeface="Candara" panose="020E0502030303020204" pitchFamily="34" charset="0"/>
              </a:rPr>
              <a:t>base + </a:t>
            </a:r>
            <a:r>
              <a:rPr lang="en-US" altLang="en-US" sz="2800" i="1" dirty="0" smtClean="0">
                <a:solidFill>
                  <a:schemeClr val="accent3">
                    <a:lumMod val="50000"/>
                  </a:schemeClr>
                </a:solidFill>
                <a:latin typeface="Candara" panose="020E0502030303020204" pitchFamily="34" charset="0"/>
              </a:rPr>
              <a:t>2 x 224  + 3 X 32 + 4 x 4</a:t>
            </a:r>
          </a:p>
          <a:p>
            <a:pPr algn="ctr">
              <a:lnSpc>
                <a:spcPct val="150000"/>
              </a:lnSpc>
            </a:pP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Here size of integer is assumed as 4 byte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105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Array References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199" y="1118495"/>
            <a:ext cx="11035937" cy="436790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The chief problem in generating code for array references is to related the address calculation formulas to a grammar for array references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For the array </a:t>
            </a:r>
            <a:r>
              <a:rPr lang="en-US" altLang="en-US" sz="2400" i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</a:t>
            </a:r>
            <a:r>
              <a:rPr lang="en-US" altLang="en-US" sz="2400" dirty="0" smtClean="0">
                <a:latin typeface="Candara" panose="020E0502030303020204" pitchFamily="34" charset="0"/>
              </a:rPr>
              <a:t> declared as </a:t>
            </a:r>
            <a:r>
              <a:rPr lang="en-US" altLang="en-US" sz="2400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int[2][3]</a:t>
            </a:r>
            <a:r>
              <a:rPr lang="en-US" altLang="en-US" sz="2400" dirty="0" smtClean="0">
                <a:latin typeface="Candara" panose="020E0502030303020204" pitchFamily="34" charset="0"/>
              </a:rPr>
              <a:t>, three-address translation of the expression –</a:t>
            </a:r>
          </a:p>
          <a:p>
            <a:pPr>
              <a:lnSpc>
                <a:spcPct val="100000"/>
              </a:lnSpc>
            </a:pPr>
            <a:endParaRPr lang="en-US" altLang="en-US" sz="2400" baseline="-25000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sz="2400" baseline="-25000" dirty="0" smtClean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sz="2400" baseline="-25000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sz="2400" baseline="-25000" dirty="0" smtClean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sz="2400" baseline="-25000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sz="2400" baseline="-25000" dirty="0" smtClean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latin typeface="Candara" panose="020E0502030303020204" pitchFamily="34" charset="0"/>
              </a:rPr>
              <a:t>We will use the following grammar production rule where nonterminal </a:t>
            </a:r>
            <a:r>
              <a:rPr lang="en-US" altLang="en-US" sz="2400" i="1" dirty="0" smtClean="0">
                <a:latin typeface="Candara" panose="020E0502030303020204" pitchFamily="34" charset="0"/>
              </a:rPr>
              <a:t>L</a:t>
            </a:r>
            <a:r>
              <a:rPr lang="en-US" altLang="en-US" sz="2400" dirty="0" smtClean="0">
                <a:latin typeface="Candara" panose="020E0502030303020204" pitchFamily="34" charset="0"/>
              </a:rPr>
              <a:t> generates  an array name followed by a sequence of index expression.</a:t>
            </a:r>
            <a:endParaRPr lang="en-US" altLang="en-US" sz="2400" baseline="-25000" dirty="0" smtClean="0">
              <a:latin typeface="Candara" panose="020E0502030303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altLang="en-US" i="1" dirty="0" smtClean="0">
              <a:solidFill>
                <a:schemeClr val="accent6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68753" y="2618842"/>
            <a:ext cx="5341847" cy="1675279"/>
            <a:chOff x="3415786" y="1627168"/>
            <a:chExt cx="5341847" cy="16752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5786" y="2141540"/>
              <a:ext cx="1580481" cy="451566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3750" y="1627168"/>
              <a:ext cx="1983883" cy="1675279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</p:pic>
        <p:sp>
          <p:nvSpPr>
            <p:cNvPr id="5" name="Right Arrow 4"/>
            <p:cNvSpPr/>
            <p:nvPr/>
          </p:nvSpPr>
          <p:spPr>
            <a:xfrm>
              <a:off x="5525037" y="2102903"/>
              <a:ext cx="831130" cy="490693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444" y="5308827"/>
            <a:ext cx="3790518" cy="57681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Dot"/>
          </a:ln>
        </p:spPr>
      </p:pic>
    </p:spTree>
    <p:extLst>
      <p:ext uri="{BB962C8B-B14F-4D97-AF65-F5344CB8AC3E}">
        <p14:creationId xmlns:p14="http://schemas.microsoft.com/office/powerpoint/2010/main" val="34176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8322"/>
            <a:ext cx="5074270" cy="105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Array References (2)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48" y="91675"/>
            <a:ext cx="6381750" cy="6372225"/>
          </a:xfrm>
          <a:prstGeom prst="rect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3184" y="1517742"/>
            <a:ext cx="5087154" cy="4367905"/>
          </a:xfrm>
          <a:ln>
            <a:solidFill>
              <a:schemeClr val="accent2">
                <a:lumMod val="75000"/>
              </a:schemeClr>
            </a:solidFill>
            <a:prstDash val="dashDot"/>
          </a:ln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Attributes of </a:t>
            </a:r>
            <a:r>
              <a:rPr lang="en-US" altLang="en-US" i="1" dirty="0" smtClean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400" i="1" dirty="0" err="1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L.addr</a:t>
            </a:r>
            <a:r>
              <a:rPr lang="en-US" altLang="en-US" sz="2400" i="1" dirty="0" smtClean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</a:rPr>
              <a:t>  - </a:t>
            </a:r>
            <a:r>
              <a:rPr lang="en-US" altLang="en-US" sz="2400" dirty="0" smtClean="0">
                <a:latin typeface="Candara" panose="020E0502030303020204" pitchFamily="34" charset="0"/>
              </a:rPr>
              <a:t>a temporary that holds the sum of the terms</a:t>
            </a:r>
            <a:r>
              <a:rPr lang="en-US" altLang="en-US" sz="2400" i="1" dirty="0" smtClean="0">
                <a:latin typeface="Candara" panose="020E0502030303020204" pitchFamily="34" charset="0"/>
              </a:rPr>
              <a:t> </a:t>
            </a:r>
            <a:r>
              <a:rPr lang="en-US" altLang="en-US" sz="2400" i="1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i</a:t>
            </a:r>
            <a:r>
              <a:rPr lang="en-US" altLang="en-US" sz="2400" i="1" baseline="-250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k</a:t>
            </a:r>
            <a:r>
              <a:rPr lang="en-US" altLang="en-US" sz="2400" i="1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 x </a:t>
            </a:r>
            <a:r>
              <a:rPr lang="en-US" altLang="en-US" sz="2400" i="1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w</a:t>
            </a:r>
            <a:r>
              <a:rPr lang="en-US" altLang="en-US" sz="2400" i="1" baseline="-25000" dirty="0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k</a:t>
            </a:r>
            <a:r>
              <a:rPr lang="en-US" altLang="en-US" sz="2400" i="1" dirty="0" smtClean="0">
                <a:latin typeface="Candara" panose="020E0502030303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400" i="1" dirty="0" err="1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L.array</a:t>
            </a:r>
            <a:r>
              <a:rPr lang="en-US" altLang="en-US" sz="2400" i="1" dirty="0" smtClean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</a:rPr>
              <a:t>  </a:t>
            </a:r>
            <a:r>
              <a:rPr lang="en-US" altLang="en-US" sz="2400" i="1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</a:rPr>
              <a:t>- </a:t>
            </a:r>
            <a:r>
              <a:rPr lang="en-US" altLang="en-US" sz="2400" dirty="0">
                <a:latin typeface="Candara" panose="020E0502030303020204" pitchFamily="34" charset="0"/>
              </a:rPr>
              <a:t>a </a:t>
            </a:r>
            <a:r>
              <a:rPr lang="en-US" altLang="en-US" sz="2400" dirty="0" smtClean="0">
                <a:latin typeface="Candara" panose="020E0502030303020204" pitchFamily="34" charset="0"/>
              </a:rPr>
              <a:t>pointer to the symbol-table entry for the array name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400" i="1" dirty="0" err="1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L.type</a:t>
            </a:r>
            <a:r>
              <a:rPr lang="en-US" altLang="en-US" sz="2400" i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en-US" sz="2400" i="1" dirty="0" smtClean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en-US" sz="2400" i="1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</a:rPr>
              <a:t>- </a:t>
            </a:r>
            <a:r>
              <a:rPr lang="en-US" altLang="en-US" sz="2400" dirty="0" smtClean="0">
                <a:latin typeface="Candara" panose="020E0502030303020204" pitchFamily="34" charset="0"/>
              </a:rPr>
              <a:t>type of the </a:t>
            </a:r>
            <a:r>
              <a:rPr lang="en-US" altLang="en-US" sz="2400" dirty="0" err="1" smtClean="0">
                <a:latin typeface="Candara" panose="020E0502030303020204" pitchFamily="34" charset="0"/>
              </a:rPr>
              <a:t>subarray</a:t>
            </a:r>
            <a:r>
              <a:rPr lang="en-US" altLang="en-US" sz="2400" dirty="0" smtClean="0">
                <a:latin typeface="Candara" panose="020E0502030303020204" pitchFamily="34" charset="0"/>
              </a:rPr>
              <a:t> generated by </a:t>
            </a:r>
            <a:r>
              <a:rPr lang="en-US" altLang="en-US" sz="2400" i="1" dirty="0" smtClean="0">
                <a:latin typeface="Candara" panose="020E0502030303020204" pitchFamily="34" charset="0"/>
              </a:rPr>
              <a:t>L</a:t>
            </a:r>
            <a:endParaRPr lang="en-US" altLang="en-US" sz="2400" i="1" dirty="0">
              <a:latin typeface="Candara" panose="020E0502030303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en-US" sz="2400" i="1" dirty="0">
              <a:latin typeface="Candara" panose="020E0502030303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28263" y="88322"/>
            <a:ext cx="4460335" cy="6268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8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707" y="-81497"/>
            <a:ext cx="10489474" cy="10555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Array References (2)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1249"/>
          <a:stretch/>
        </p:blipFill>
        <p:spPr>
          <a:xfrm>
            <a:off x="2290762" y="1186604"/>
            <a:ext cx="7610475" cy="4957219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lgDashDot"/>
          </a:ln>
        </p:spPr>
      </p:pic>
    </p:spTree>
    <p:extLst>
      <p:ext uri="{BB962C8B-B14F-4D97-AF65-F5344CB8AC3E}">
        <p14:creationId xmlns:p14="http://schemas.microsoft.com/office/powerpoint/2010/main" val="124868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909"/>
            <a:ext cx="10515600" cy="9016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The LLVM Project</a:t>
            </a:r>
            <a:b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</a:b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https://www.llvm.org/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What exactly is LLVM? - Stack Overflo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7" b="6602"/>
          <a:stretch/>
        </p:blipFill>
        <p:spPr bwMode="auto">
          <a:xfrm>
            <a:off x="2656486" y="1086438"/>
            <a:ext cx="6077802" cy="3297454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LLVM? Definition and Related FAQs | OmniSc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362" y="4509849"/>
            <a:ext cx="6064926" cy="1784938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15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Control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We will translate control flow statements such as </a:t>
            </a:r>
            <a:r>
              <a:rPr lang="en-US" altLang="en-US" i="1" dirty="0">
                <a:latin typeface="Candara" panose="020E0502030303020204" pitchFamily="34" charset="0"/>
              </a:rPr>
              <a:t>if-else</a:t>
            </a:r>
            <a:r>
              <a:rPr lang="en-US" altLang="en-US" dirty="0">
                <a:latin typeface="Candara" panose="020E0502030303020204" pitchFamily="34" charset="0"/>
              </a:rPr>
              <a:t>, </a:t>
            </a:r>
            <a:r>
              <a:rPr lang="en-US" altLang="en-US" i="1" dirty="0">
                <a:latin typeface="Candara" panose="020E0502030303020204" pitchFamily="34" charset="0"/>
              </a:rPr>
              <a:t>while</a:t>
            </a:r>
          </a:p>
          <a:p>
            <a:endParaRPr lang="en-US" altLang="en-US" i="1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Translation of control flow statements are tied with </a:t>
            </a:r>
            <a:r>
              <a:rPr lang="en-US" altLang="en-US" dirty="0">
                <a:solidFill>
                  <a:srgbClr val="C00000"/>
                </a:solidFill>
                <a:latin typeface="Candara" panose="020E0502030303020204" pitchFamily="34" charset="0"/>
              </a:rPr>
              <a:t>Boolean expressions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Boolean expression composed of Boolean operators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Boolean operator are applied to</a:t>
            </a:r>
          </a:p>
          <a:p>
            <a:pPr lvl="1"/>
            <a:r>
              <a:rPr lang="en-US" altLang="en-US" dirty="0">
                <a:latin typeface="Candara" panose="020E0502030303020204" pitchFamily="34" charset="0"/>
              </a:rPr>
              <a:t>Boolean variables</a:t>
            </a:r>
          </a:p>
          <a:p>
            <a:pPr lvl="1"/>
            <a:r>
              <a:rPr lang="en-US" altLang="en-US" dirty="0">
                <a:latin typeface="Candara" panose="020E0502030303020204" pitchFamily="34" charset="0"/>
              </a:rPr>
              <a:t>Relational expression with relational operator 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Boolean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We consider Boolean Expression generated by following grammar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endParaRPr lang="en-US" altLang="en-US" b="1" dirty="0">
              <a:latin typeface="Candara" panose="020E0502030303020204" pitchFamily="34" charset="0"/>
            </a:endParaRPr>
          </a:p>
          <a:p>
            <a:r>
              <a:rPr lang="en-US" altLang="en-US" b="1" dirty="0" err="1">
                <a:latin typeface="Candara" panose="020E0502030303020204" pitchFamily="34" charset="0"/>
              </a:rPr>
              <a:t>rel</a:t>
            </a:r>
            <a:r>
              <a:rPr lang="en-US" altLang="en-US" dirty="0">
                <a:latin typeface="Candara" panose="020E0502030303020204" pitchFamily="34" charset="0"/>
              </a:rPr>
              <a:t> is relational operator which is any one of &lt; , &gt; , &lt;= , &gt;= , ==, !=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We assume &amp;&amp;, || are left associative and precedence order if !, &amp;&amp; then ||</a:t>
            </a:r>
          </a:p>
          <a:p>
            <a:pPr marL="0" indent="0">
              <a:buNone/>
            </a:pPr>
            <a:endParaRPr lang="en-US" altLang="en-US" dirty="0">
              <a:latin typeface="Candara" panose="020E0502030303020204" pitchFamily="34" charset="0"/>
            </a:endParaRPr>
          </a:p>
          <a:p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28" y="2234860"/>
            <a:ext cx="7967052" cy="63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Boolean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Boolean expressions are used to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pPr lvl="1"/>
            <a:r>
              <a:rPr lang="en-US" altLang="en-US" dirty="0">
                <a:latin typeface="Candara" panose="020E0502030303020204" pitchFamily="34" charset="0"/>
              </a:rPr>
              <a:t>Alter flow of control</a:t>
            </a:r>
          </a:p>
          <a:p>
            <a:pPr lvl="2"/>
            <a:r>
              <a:rPr lang="en-US" altLang="en-US" dirty="0">
                <a:latin typeface="Candara" panose="020E0502030303020204" pitchFamily="34" charset="0"/>
              </a:rPr>
              <a:t>If (E) the S: E must be true to reach S</a:t>
            </a:r>
          </a:p>
          <a:p>
            <a:pPr lvl="2"/>
            <a:endParaRPr lang="en-US" altLang="en-US" dirty="0">
              <a:latin typeface="Candara" panose="020E0502030303020204" pitchFamily="34" charset="0"/>
            </a:endParaRPr>
          </a:p>
          <a:p>
            <a:pPr lvl="1"/>
            <a:r>
              <a:rPr lang="en-US" altLang="en-US" dirty="0">
                <a:latin typeface="Candara" panose="020E0502030303020204" pitchFamily="34" charset="0"/>
              </a:rPr>
              <a:t>To compute logical values</a:t>
            </a:r>
          </a:p>
          <a:p>
            <a:pPr lvl="2"/>
            <a:r>
              <a:rPr lang="en-US" altLang="en-US" dirty="0">
                <a:latin typeface="Candara" panose="020E0502030303020204" pitchFamily="34" charset="0"/>
              </a:rPr>
              <a:t>True or False as value</a:t>
            </a:r>
          </a:p>
          <a:p>
            <a:pPr marL="0" indent="0">
              <a:buNone/>
            </a:pPr>
            <a:endParaRPr lang="en-US" altLang="en-US" dirty="0">
              <a:latin typeface="Candara" panose="020E0502030303020204" pitchFamily="34" charset="0"/>
            </a:endParaRPr>
          </a:p>
          <a:p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92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Short Circuit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Also called </a:t>
            </a:r>
            <a:r>
              <a:rPr lang="en-US" altLang="en-US" dirty="0">
                <a:solidFill>
                  <a:srgbClr val="C00000"/>
                </a:solidFill>
                <a:latin typeface="Candara" panose="020E0502030303020204" pitchFamily="34" charset="0"/>
              </a:rPr>
              <a:t>jumping code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&amp;&amp;, || and ! are translated into </a:t>
            </a:r>
            <a:r>
              <a:rPr lang="en-US" altLang="en-US" dirty="0">
                <a:solidFill>
                  <a:srgbClr val="C00000"/>
                </a:solidFill>
                <a:latin typeface="Candara" panose="020E0502030303020204" pitchFamily="34" charset="0"/>
              </a:rPr>
              <a:t>jumps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The operators don’t appear in the code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The value of a boolean expression is represented by a position in the code 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01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Short Circuit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Example: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31" y="1841632"/>
            <a:ext cx="7169524" cy="614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598" y="2456591"/>
            <a:ext cx="505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Candara" panose="020E0502030303020204" pitchFamily="34" charset="0"/>
              </a:rPr>
              <a:t>A statement with Boolean expression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50" y="2972544"/>
            <a:ext cx="5251158" cy="2281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4524" y="5174775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Candara" panose="020E0502030303020204" pitchFamily="34" charset="0"/>
              </a:rPr>
              <a:t>Jumping Code</a:t>
            </a:r>
          </a:p>
        </p:txBody>
      </p:sp>
    </p:spTree>
    <p:extLst>
      <p:ext uri="{BB962C8B-B14F-4D97-AF65-F5344CB8AC3E}">
        <p14:creationId xmlns:p14="http://schemas.microsoft.com/office/powerpoint/2010/main" val="231703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Flow of Control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We will consider flow of control statements generated by following grammar</a:t>
                </a:r>
              </a:p>
              <a:p>
                <a:endParaRPr lang="en-US" altLang="en-US" dirty="0">
                  <a:latin typeface="Candara" panose="020E0502030303020204" pitchFamily="34" charset="0"/>
                </a:endParaRPr>
              </a:p>
              <a:p>
                <a:endParaRPr lang="en-US" altLang="en-US" dirty="0">
                  <a:latin typeface="Candara" panose="020E0502030303020204" pitchFamily="34" charset="0"/>
                </a:endParaRPr>
              </a:p>
              <a:p>
                <a:endParaRPr lang="en-US" altLang="en-US" dirty="0">
                  <a:latin typeface="Candara" panose="020E0502030303020204" pitchFamily="34" charset="0"/>
                </a:endParaRPr>
              </a:p>
              <a:p>
                <a:endParaRPr lang="en-US" altLang="en-US" dirty="0">
                  <a:latin typeface="Candara" panose="020E0502030303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dirty="0">
                    <a:latin typeface="Candara" panose="020E0502030303020204" pitchFamily="34" charset="0"/>
                  </a:rPr>
                  <a:t> represent </a:t>
                </a:r>
                <a:r>
                  <a:rPr lang="en-US" altLang="en-US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Boolean expression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dirty="0">
                    <a:latin typeface="Candara" panose="020E0502030303020204" pitchFamily="34" charset="0"/>
                  </a:rPr>
                  <a:t> represent </a:t>
                </a:r>
                <a:r>
                  <a:rPr lang="en-US" altLang="en-US" dirty="0">
                    <a:solidFill>
                      <a:srgbClr val="C00000"/>
                    </a:solidFill>
                    <a:latin typeface="Candara" panose="020E0502030303020204" pitchFamily="34" charset="0"/>
                  </a:rPr>
                  <a:t>Statements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39" y="2330927"/>
            <a:ext cx="5426671" cy="17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9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Flow of Control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Attributes of SDD that will translate this grammar: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Codes are managed using</a:t>
            </a:r>
          </a:p>
          <a:p>
            <a:pPr lvl="1"/>
            <a:r>
              <a:rPr lang="en-US" altLang="en-US" dirty="0" err="1">
                <a:latin typeface="Candara" panose="020E0502030303020204" pitchFamily="34" charset="0"/>
              </a:rPr>
              <a:t>B.code</a:t>
            </a:r>
            <a:r>
              <a:rPr lang="en-US" altLang="en-US" dirty="0">
                <a:latin typeface="Candara" panose="020E0502030303020204" pitchFamily="34" charset="0"/>
              </a:rPr>
              <a:t> : contains codes of B</a:t>
            </a:r>
          </a:p>
          <a:p>
            <a:pPr lvl="1"/>
            <a:r>
              <a:rPr lang="en-US" altLang="en-US" dirty="0" err="1">
                <a:latin typeface="Candara" panose="020E0502030303020204" pitchFamily="34" charset="0"/>
              </a:rPr>
              <a:t>S.code</a:t>
            </a:r>
            <a:r>
              <a:rPr lang="en-US" altLang="en-US" dirty="0">
                <a:latin typeface="Candara" panose="020E0502030303020204" pitchFamily="34" charset="0"/>
              </a:rPr>
              <a:t> : contains codes of S</a:t>
            </a:r>
          </a:p>
          <a:p>
            <a:endParaRPr lang="en-US" altLang="en-US" dirty="0">
              <a:latin typeface="Candara" panose="020E0502030303020204" pitchFamily="34" charset="0"/>
            </a:endParaRPr>
          </a:p>
          <a:p>
            <a:r>
              <a:rPr lang="en-US" altLang="en-US" dirty="0">
                <a:latin typeface="Candara" panose="020E0502030303020204" pitchFamily="34" charset="0"/>
              </a:rPr>
              <a:t>Jumping Labels are managed using</a:t>
            </a:r>
          </a:p>
          <a:p>
            <a:pPr lvl="1"/>
            <a:r>
              <a:rPr lang="en-US" altLang="en-US" dirty="0" err="1">
                <a:latin typeface="Candara" panose="020E0502030303020204" pitchFamily="34" charset="0"/>
              </a:rPr>
              <a:t>B.true</a:t>
            </a:r>
            <a:r>
              <a:rPr lang="en-US" altLang="en-US" dirty="0">
                <a:latin typeface="Candara" panose="020E0502030303020204" pitchFamily="34" charset="0"/>
              </a:rPr>
              <a:t> : label to which control flows if B is true</a:t>
            </a:r>
          </a:p>
          <a:p>
            <a:pPr lvl="1"/>
            <a:r>
              <a:rPr lang="en-US" altLang="en-US" dirty="0" err="1">
                <a:latin typeface="Candara" panose="020E0502030303020204" pitchFamily="34" charset="0"/>
              </a:rPr>
              <a:t>B.false</a:t>
            </a:r>
            <a:r>
              <a:rPr lang="en-US" altLang="en-US" dirty="0">
                <a:latin typeface="Candara" panose="020E0502030303020204" pitchFamily="34" charset="0"/>
              </a:rPr>
              <a:t> : label to which control flows if B is false</a:t>
            </a:r>
          </a:p>
          <a:p>
            <a:pPr lvl="1"/>
            <a:r>
              <a:rPr lang="en-US" altLang="en-US" dirty="0" err="1">
                <a:latin typeface="Candara" panose="020E0502030303020204" pitchFamily="34" charset="0"/>
              </a:rPr>
              <a:t>S.next</a:t>
            </a:r>
            <a:r>
              <a:rPr lang="en-US" altLang="en-US" dirty="0">
                <a:latin typeface="Candara" panose="020E0502030303020204" pitchFamily="34" charset="0"/>
              </a:rPr>
              <a:t> : label of a instruction immediately after S</a:t>
            </a:r>
          </a:p>
          <a:p>
            <a:pPr lvl="1"/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33" y="2538481"/>
            <a:ext cx="4000979" cy="1310180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>
            <a:off x="5363570" y="2784143"/>
            <a:ext cx="155448" cy="914400"/>
          </a:xfrm>
          <a:prstGeom prst="righ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68285" y="305709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ndara" panose="020E0502030303020204" pitchFamily="34" charset="0"/>
              </a:rPr>
              <a:t>Synthesized</a:t>
            </a:r>
          </a:p>
        </p:txBody>
      </p:sp>
      <p:sp>
        <p:nvSpPr>
          <p:cNvPr id="9" name="Right Brace 8"/>
          <p:cNvSpPr/>
          <p:nvPr/>
        </p:nvSpPr>
        <p:spPr>
          <a:xfrm>
            <a:off x="7970292" y="4735773"/>
            <a:ext cx="116779" cy="1025857"/>
          </a:xfrm>
          <a:prstGeom prst="righ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09049" y="5038296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ndara" panose="020E0502030303020204" pitchFamily="34" charset="0"/>
              </a:rPr>
              <a:t>Inherited</a:t>
            </a:r>
          </a:p>
        </p:txBody>
      </p:sp>
    </p:spTree>
    <p:extLst>
      <p:ext uri="{BB962C8B-B14F-4D97-AF65-F5344CB8AC3E}">
        <p14:creationId xmlns:p14="http://schemas.microsoft.com/office/powerpoint/2010/main" val="201694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Flow of Control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Code Structure for production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04" y="2251040"/>
            <a:ext cx="4615506" cy="27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0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Flow of Control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Code Structure for production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b="0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b="0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70" y="2128656"/>
            <a:ext cx="4000105" cy="338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4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Flow of Control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Code Structure for production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b="0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4" y="2332569"/>
            <a:ext cx="4295898" cy="30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9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Designing Good IR?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Balance between high-level source language and low level machine language</a:t>
            </a:r>
          </a:p>
          <a:p>
            <a:r>
              <a:rPr lang="en-US" dirty="0">
                <a:latin typeface="Candara" panose="020E0502030303020204" pitchFamily="34" charset="0"/>
              </a:rPr>
              <a:t>Often there are multiple IRs in a single compiler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618" y="3414841"/>
            <a:ext cx="159431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Source Program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3546755" y="3414836"/>
            <a:ext cx="159431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High Level IR</a:t>
            </a:r>
          </a:p>
        </p:txBody>
      </p:sp>
      <p:sp>
        <p:nvSpPr>
          <p:cNvPr id="9" name="Rectangle 8"/>
          <p:cNvSpPr/>
          <p:nvPr/>
        </p:nvSpPr>
        <p:spPr>
          <a:xfrm>
            <a:off x="6761025" y="3414831"/>
            <a:ext cx="159431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Low Level IR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30145" y="3414826"/>
            <a:ext cx="159431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</a:rPr>
              <a:t>Target Code</a:t>
            </a:r>
          </a:p>
        </p:txBody>
      </p:sp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 flipV="1">
            <a:off x="2868928" y="3872036"/>
            <a:ext cx="677827" cy="5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10" idx="1"/>
          </p:cNvCxnSpPr>
          <p:nvPr/>
        </p:nvCxnSpPr>
        <p:spPr>
          <a:xfrm flipV="1">
            <a:off x="8355335" y="3872026"/>
            <a:ext cx="774810" cy="5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</p:cNvCxnSpPr>
          <p:nvPr/>
        </p:nvCxnSpPr>
        <p:spPr>
          <a:xfrm flipV="1">
            <a:off x="5141065" y="3872026"/>
            <a:ext cx="331480" cy="10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9" idx="1"/>
          </p:cNvCxnSpPr>
          <p:nvPr/>
        </p:nvCxnSpPr>
        <p:spPr>
          <a:xfrm>
            <a:off x="6317673" y="3872026"/>
            <a:ext cx="443352" cy="5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52651" y="3872026"/>
            <a:ext cx="498766" cy="0"/>
          </a:xfrm>
          <a:prstGeom prst="line">
            <a:avLst/>
          </a:prstGeom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203971" y="4822407"/>
            <a:ext cx="22669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andara" panose="020E0502030303020204" pitchFamily="34" charset="0"/>
              </a:rPr>
              <a:t>Close to Source </a:t>
            </a:r>
          </a:p>
          <a:p>
            <a:pPr eaLnBrk="1" hangingPunct="1"/>
            <a:r>
              <a:rPr lang="en-US" altLang="en-US" dirty="0">
                <a:latin typeface="Candara" panose="020E0502030303020204" pitchFamily="34" charset="0"/>
              </a:rPr>
              <a:t>Language</a:t>
            </a:r>
          </a:p>
        </p:txBody>
      </p:sp>
      <p:cxnSp>
        <p:nvCxnSpPr>
          <p:cNvPr id="31" name="Straight Arrow Connector 30"/>
          <p:cNvCxnSpPr>
            <a:stCxn id="30" idx="0"/>
            <a:endCxn id="8" idx="2"/>
          </p:cNvCxnSpPr>
          <p:nvPr/>
        </p:nvCxnSpPr>
        <p:spPr>
          <a:xfrm flipV="1">
            <a:off x="4337455" y="4329236"/>
            <a:ext cx="6455" cy="493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321234" y="4822403"/>
            <a:ext cx="24785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andara" panose="020E0502030303020204" pitchFamily="34" charset="0"/>
              </a:rPr>
              <a:t>Close to Machine </a:t>
            </a:r>
          </a:p>
          <a:p>
            <a:pPr eaLnBrk="1" hangingPunct="1"/>
            <a:r>
              <a:rPr lang="en-US" altLang="en-US" dirty="0">
                <a:latin typeface="Candara" panose="020E0502030303020204" pitchFamily="34" charset="0"/>
              </a:rPr>
              <a:t>Language</a:t>
            </a:r>
          </a:p>
        </p:txBody>
      </p:sp>
      <p:cxnSp>
        <p:nvCxnSpPr>
          <p:cNvPr id="34" name="Straight Arrow Connector 33"/>
          <p:cNvCxnSpPr>
            <a:stCxn id="33" idx="0"/>
            <a:endCxn id="9" idx="2"/>
          </p:cNvCxnSpPr>
          <p:nvPr/>
        </p:nvCxnSpPr>
        <p:spPr>
          <a:xfrm flipH="1" flipV="1">
            <a:off x="7558180" y="4329231"/>
            <a:ext cx="2336" cy="4931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Flow of Control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The Grammar</a:t>
            </a:r>
          </a:p>
          <a:p>
            <a:pPr marL="0" indent="0">
              <a:buNone/>
            </a:pPr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8175686"/>
                  </p:ext>
                </p:extLst>
              </p:nvPr>
            </p:nvGraphicFramePr>
            <p:xfrm>
              <a:off x="2032000" y="2084009"/>
              <a:ext cx="6807200" cy="320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03600">
                      <a:extLst>
                        <a:ext uri="{9D8B030D-6E8A-4147-A177-3AD203B41FA5}">
                          <a16:colId xmlns:a16="http://schemas.microsoft.com/office/drawing/2014/main" xmlns="" val="441847405"/>
                        </a:ext>
                      </a:extLst>
                    </a:gridCol>
                    <a:gridCol w="3403600">
                      <a:extLst>
                        <a:ext uri="{9D8B030D-6E8A-4147-A177-3AD203B41FA5}">
                          <a16:colId xmlns:a16="http://schemas.microsoft.com/office/drawing/2014/main" xmlns="" val="5468781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540429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45525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1" i="0" dirty="0" smtClean="0">
                                    <a:latin typeface="Cambria Math" panose="02040503050406030204" pitchFamily="18" charset="0"/>
                                  </a:rPr>
                                  <m:t>𝐚𝐬𝐬𝐢𝐠𝐧</m:t>
                                </m:r>
                              </m:oMath>
                            </m:oMathPara>
                          </a14:m>
                          <a:endParaRPr lang="en-US" sz="2400" b="1" i="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7975858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443618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76523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𝑤h𝑖𝑙𝑒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267218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71015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3988175686"/>
                  </p:ext>
                </p:extLst>
              </p:nvPr>
            </p:nvGraphicFramePr>
            <p:xfrm>
              <a:off x="2032000" y="2084009"/>
              <a:ext cx="6807200" cy="320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036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41847405"/>
                        </a:ext>
                      </a:extLst>
                    </a:gridCol>
                    <a:gridCol w="34036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687814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Candara" panose="020E0502030303020204" pitchFamily="34" charset="0"/>
                            </a:rPr>
                            <a:t>Productions</a:t>
                          </a:r>
                          <a:endParaRPr lang="en-US" sz="2400" b="1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>
                              <a:latin typeface="Candara" panose="020E0502030303020204" pitchFamily="34" charset="0"/>
                            </a:rPr>
                            <a:t>Semantic Rules</a:t>
                          </a:r>
                          <a:endParaRPr lang="en-US" sz="2400" b="1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5404299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" t="-109333" r="-100358" b="-5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455258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" t="-209333" r="-100358" b="-4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7975858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blipFill>
                          <a:blip r:embed="rId2"/>
                          <a:stretch>
                            <a:fillRect l="-179" t="-305263" r="-10035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44361814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" t="-410667" r="-100358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76523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" t="-510667" r="-100358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672185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" t="-610667" r="-1003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71015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9100459" y="2728687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ndara" panose="020E0502030303020204" pitchFamily="34" charset="0"/>
              </a:rPr>
              <a:t>assign</a:t>
            </a:r>
            <a:r>
              <a:rPr lang="en-US" sz="2000" dirty="0">
                <a:latin typeface="Candara" panose="020E0502030303020204" pitchFamily="34" charset="0"/>
              </a:rPr>
              <a:t> is a Placeholder for</a:t>
            </a:r>
          </a:p>
          <a:p>
            <a:r>
              <a:rPr lang="en-US" sz="2000" dirty="0">
                <a:latin typeface="Candara" panose="020E0502030303020204" pitchFamily="34" charset="0"/>
              </a:rPr>
              <a:t>an assignment statement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4495800" y="3082630"/>
            <a:ext cx="4604659" cy="1752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75202" y="5660572"/>
            <a:ext cx="4870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ndara" panose="020E0502030303020204" pitchFamily="34" charset="0"/>
              </a:rPr>
              <a:t>We need to find out the Semantic Rules</a:t>
            </a:r>
          </a:p>
        </p:txBody>
      </p:sp>
      <p:sp>
        <p:nvSpPr>
          <p:cNvPr id="10" name="Right Brace 9"/>
          <p:cNvSpPr/>
          <p:nvPr/>
        </p:nvSpPr>
        <p:spPr>
          <a:xfrm rot="-5400000">
            <a:off x="7090247" y="3838595"/>
            <a:ext cx="174139" cy="332377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Flow of Control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Semantic Rules for the first two productions </a:t>
            </a:r>
          </a:p>
          <a:p>
            <a:pPr marL="0" indent="0">
              <a:buNone/>
            </a:pPr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6261421"/>
                  </p:ext>
                </p:extLst>
              </p:nvPr>
            </p:nvGraphicFramePr>
            <p:xfrm>
              <a:off x="1538514" y="2461379"/>
              <a:ext cx="8142514" cy="1737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41600">
                      <a:extLst>
                        <a:ext uri="{9D8B030D-6E8A-4147-A177-3AD203B41FA5}">
                          <a16:colId xmlns:a16="http://schemas.microsoft.com/office/drawing/2014/main" xmlns="" val="441847405"/>
                        </a:ext>
                      </a:extLst>
                    </a:gridCol>
                    <a:gridCol w="5500914">
                      <a:extLst>
                        <a:ext uri="{9D8B030D-6E8A-4147-A177-3AD203B41FA5}">
                          <a16:colId xmlns:a16="http://schemas.microsoft.com/office/drawing/2014/main" xmlns="" val="5468781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540429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𝑛𝑒𝑤𝑙𝑎𝑏𝑒𝑙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( )</m:t>
                                </m:r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45525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1" i="0" dirty="0" smtClean="0">
                                    <a:latin typeface="Cambria Math" panose="02040503050406030204" pitchFamily="18" charset="0"/>
                                  </a:rPr>
                                  <m:t>𝐚𝐬𝐬𝐢𝐠𝐧</m:t>
                                </m:r>
                              </m:oMath>
                            </m:oMathPara>
                          </a14:m>
                          <a:endParaRPr lang="en-US" sz="2400" b="1" i="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0" dirty="0" smtClean="0">
                                    <a:latin typeface="Cambria Math" panose="02040503050406030204" pitchFamily="18" charset="0"/>
                                  </a:rPr>
                                  <m:t>𝐚𝐬𝐬𝐢𝐠𝐧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797585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6261421"/>
                  </p:ext>
                </p:extLst>
              </p:nvPr>
            </p:nvGraphicFramePr>
            <p:xfrm>
              <a:off x="1538514" y="2461379"/>
              <a:ext cx="8142514" cy="1737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416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41847405"/>
                        </a:ext>
                      </a:extLst>
                    </a:gridCol>
                    <a:gridCol w="550091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687814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54042995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0" t="-60294" r="-208525" b="-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8173" t="-60294" r="-221" b="-6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455258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0" t="-290667" r="-208525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8173" t="-290667" r="-221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7975858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69717" y="2249714"/>
                <a:ext cx="232228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Andalus" panose="02020603050405020304" pitchFamily="18" charset="-78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ndalus" panose="02020603050405020304" pitchFamily="18" charset="-78"/>
                      </a:rPr>
                      <m:t>𝑒𝑤𝑙𝑎𝑏𝑒𝑙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ndalus" panose="02020603050405020304" pitchFamily="18" charset="-78"/>
                      </a:rPr>
                      <m:t>()</m:t>
                    </m:r>
                  </m:oMath>
                </a14:m>
                <a:r>
                  <a:rPr lang="en-US" sz="2000" dirty="0">
                    <a:latin typeface="Candara" panose="020E0502030303020204" pitchFamily="34" charset="0"/>
                    <a:cs typeface="Andalus" panose="02020603050405020304" pitchFamily="18" charset="-78"/>
                  </a:rPr>
                  <a:t> creates</a:t>
                </a:r>
              </a:p>
              <a:p>
                <a:r>
                  <a:rPr lang="en-US" sz="2000" dirty="0">
                    <a:latin typeface="Candara" panose="020E0502030303020204" pitchFamily="34" charset="0"/>
                    <a:cs typeface="Andalus" panose="02020603050405020304" pitchFamily="18" charset="-78"/>
                  </a:rPr>
                  <a:t>new label each time it is called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717" y="2249714"/>
                <a:ext cx="2322283" cy="1015663"/>
              </a:xfrm>
              <a:prstGeom prst="rect">
                <a:avLst/>
              </a:prstGeom>
              <a:blipFill>
                <a:blip r:embed="rId3"/>
                <a:stretch>
                  <a:fillRect l="-2625" t="-2994" r="-524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5" idx="1"/>
          </p:cNvCxnSpPr>
          <p:nvPr/>
        </p:nvCxnSpPr>
        <p:spPr>
          <a:xfrm flipH="1">
            <a:off x="7225048" y="2757546"/>
            <a:ext cx="2644669" cy="3462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30347" y="4535714"/>
                <a:ext cx="28810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ndalus" panose="02020603050405020304" pitchFamily="18" charset="-78"/>
                      </a:rPr>
                      <m:t>𝑙𝑎𝑏𝑒𝑙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ndalus" panose="02020603050405020304" pitchFamily="18" charset="-78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ndalus" panose="02020603050405020304" pitchFamily="18" charset="-78"/>
                      </a:rPr>
                      <m:t>𝐿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ndalus" panose="02020603050405020304" pitchFamily="18" charset="-78"/>
                      </a:rPr>
                      <m:t>)</m:t>
                    </m:r>
                  </m:oMath>
                </a14:m>
                <a:r>
                  <a:rPr lang="en-US" sz="2000" dirty="0">
                    <a:latin typeface="Candara" panose="020E0502030303020204" pitchFamily="34" charset="0"/>
                    <a:cs typeface="Andalus" panose="02020603050405020304" pitchFamily="18" charset="-78"/>
                  </a:rPr>
                  <a:t> attaches label L to the next instruction to be </a:t>
                </a:r>
                <a:r>
                  <a:rPr lang="en-US" sz="2000" dirty="0" err="1">
                    <a:latin typeface="Candara" panose="020E0502030303020204" pitchFamily="34" charset="0"/>
                    <a:cs typeface="Andalus" panose="02020603050405020304" pitchFamily="18" charset="-78"/>
                  </a:rPr>
                  <a:t>genetated</a:t>
                </a:r>
                <a:endParaRPr lang="en-US" sz="2000" dirty="0">
                  <a:latin typeface="Candara" panose="020E0502030303020204" pitchFamily="34" charset="0"/>
                  <a:cs typeface="Andalus" panose="02020603050405020304" pitchFamily="18" charset="-78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347" y="4535714"/>
                <a:ext cx="2881082" cy="1015663"/>
              </a:xfrm>
              <a:prstGeom prst="rect">
                <a:avLst/>
              </a:prstGeom>
              <a:blipFill>
                <a:blip r:embed="rId4"/>
                <a:stretch>
                  <a:fillRect l="-2114" t="-2994" r="-380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 flipV="1">
            <a:off x="7452141" y="4019844"/>
            <a:ext cx="1588828" cy="5158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02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Flow of Control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Semantic Rules for the production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  <a:p>
                <a:pPr marL="0" indent="0">
                  <a:buNone/>
                </a:pPr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635030"/>
                  </p:ext>
                </p:extLst>
              </p:nvPr>
            </p:nvGraphicFramePr>
            <p:xfrm>
              <a:off x="566058" y="2751664"/>
              <a:ext cx="7344229" cy="201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69529">
                      <a:extLst>
                        <a:ext uri="{9D8B030D-6E8A-4147-A177-3AD203B41FA5}">
                          <a16:colId xmlns:a16="http://schemas.microsoft.com/office/drawing/2014/main" xmlns="" val="441847405"/>
                        </a:ext>
                      </a:extLst>
                    </a:gridCol>
                    <a:gridCol w="4974700">
                      <a:extLst>
                        <a:ext uri="{9D8B030D-6E8A-4147-A177-3AD203B41FA5}">
                          <a16:colId xmlns:a16="http://schemas.microsoft.com/office/drawing/2014/main" xmlns="" val="5468781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540429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latin typeface="Candara" panose="020E0502030303020204" pitchFamily="34" charset="0"/>
                          </a:endParaRPr>
                        </a:p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𝑛𝑒𝑤𝑙𝑎𝑏𝑒𝑙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45525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635030"/>
                  </p:ext>
                </p:extLst>
              </p:nvPr>
            </p:nvGraphicFramePr>
            <p:xfrm>
              <a:off x="566058" y="2751664"/>
              <a:ext cx="7344229" cy="201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6952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41847405"/>
                        </a:ext>
                      </a:extLst>
                    </a:gridCol>
                    <a:gridCol w="49747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687814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540429952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57" t="-32422" r="-210540" b="-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7736" t="-32422" r="-245" b="-7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4552583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835" y="2730011"/>
            <a:ext cx="3538555" cy="20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Flow of Control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Semantic Rules for the production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  <a:p>
                <a:pPr marL="0" indent="0">
                  <a:buNone/>
                </a:pPr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2012948"/>
                  </p:ext>
                </p:extLst>
              </p:nvPr>
            </p:nvGraphicFramePr>
            <p:xfrm>
              <a:off x="566058" y="2519440"/>
              <a:ext cx="7344229" cy="3108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8342">
                      <a:extLst>
                        <a:ext uri="{9D8B030D-6E8A-4147-A177-3AD203B41FA5}">
                          <a16:colId xmlns:a16="http://schemas.microsoft.com/office/drawing/2014/main" xmlns="" val="441847405"/>
                        </a:ext>
                      </a:extLst>
                    </a:gridCol>
                    <a:gridCol w="4455887">
                      <a:extLst>
                        <a:ext uri="{9D8B030D-6E8A-4147-A177-3AD203B41FA5}">
                          <a16:colId xmlns:a16="http://schemas.microsoft.com/office/drawing/2014/main" xmlns="" val="5468781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540429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latin typeface="Candara" panose="020E0502030303020204" pitchFamily="34" charset="0"/>
                          </a:endParaRPr>
                        </a:p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𝑛𝑒𝑤𝑙𝑎𝑏𝑒𝑙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𝑛𝑒𝑤𝑙𝑎𝑏𝑒𝑙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𝑔𝑒𝑛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𝑔𝑜𝑡</m:t>
                                    </m:r>
                                    <m:sSup>
                                      <m:sSup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p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𝑛𝑒𝑥𝑡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𝑓𝑎𝑙𝑠𝑒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45525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2012948"/>
                  </p:ext>
                </p:extLst>
              </p:nvPr>
            </p:nvGraphicFramePr>
            <p:xfrm>
              <a:off x="566058" y="2519440"/>
              <a:ext cx="7344229" cy="3108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834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41847405"/>
                        </a:ext>
                      </a:extLst>
                    </a:gridCol>
                    <a:gridCol w="445588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687814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540429952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1" t="-19037" r="-154852" b="-29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891" t="-19037" r="-273" b="-29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4552583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26" y="2636657"/>
            <a:ext cx="3538555" cy="29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6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Flow of Control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Semantic Rules for the production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𝑤h𝑖𝑙𝑒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  <a:p>
                <a:pPr marL="0" indent="0">
                  <a:buNone/>
                </a:pPr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4789640"/>
                  </p:ext>
                </p:extLst>
              </p:nvPr>
            </p:nvGraphicFramePr>
            <p:xfrm>
              <a:off x="566058" y="2519440"/>
              <a:ext cx="7344229" cy="3108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1942">
                      <a:extLst>
                        <a:ext uri="{9D8B030D-6E8A-4147-A177-3AD203B41FA5}">
                          <a16:colId xmlns:a16="http://schemas.microsoft.com/office/drawing/2014/main" xmlns="" val="441847405"/>
                        </a:ext>
                      </a:extLst>
                    </a:gridCol>
                    <a:gridCol w="4862287">
                      <a:extLst>
                        <a:ext uri="{9D8B030D-6E8A-4147-A177-3AD203B41FA5}">
                          <a16:colId xmlns:a16="http://schemas.microsoft.com/office/drawing/2014/main" xmlns="" val="5468781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540429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𝑤h𝑖𝑙𝑒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latin typeface="Candara" panose="020E0502030303020204" pitchFamily="34" charset="0"/>
                          </a:endParaRPr>
                        </a:p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𝑏𝑒𝑔𝑖𝑛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𝑛𝑒𝑤𝑙𝑎𝑏𝑒𝑙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( )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𝑛𝑒𝑤𝑙𝑎𝑏𝑒𝑙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𝑓𝑎𝑙𝑠𝑒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𝑏𝑒𝑔𝑖𝑛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𝑏𝑒𝑔𝑖𝑛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| |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𝑔𝑒𝑛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𝑔𝑜𝑡</m:t>
                                    </m:r>
                                    <m:sSup>
                                      <m:sSupPr>
                                        <m:ctrl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p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𝑏𝑒𝑔𝑖𝑛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45525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4789640"/>
                  </p:ext>
                </p:extLst>
              </p:nvPr>
            </p:nvGraphicFramePr>
            <p:xfrm>
              <a:off x="566058" y="2519440"/>
              <a:ext cx="7344229" cy="3108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8194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41847405"/>
                        </a:ext>
                      </a:extLst>
                    </a:gridCol>
                    <a:gridCol w="486228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687814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540429952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5" t="-19037" r="-196078" b="-34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1253" t="-19037" r="-251" b="-34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4552583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07" y="2855083"/>
            <a:ext cx="3407091" cy="238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Flow of Control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Semantic Rules for the last production </a:t>
            </a:r>
          </a:p>
          <a:p>
            <a:pPr marL="0" indent="0">
              <a:buNone/>
            </a:pPr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030166"/>
                  </p:ext>
                </p:extLst>
              </p:nvPr>
            </p:nvGraphicFramePr>
            <p:xfrm>
              <a:off x="1566468" y="2396984"/>
              <a:ext cx="9787332" cy="1645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59920">
                      <a:extLst>
                        <a:ext uri="{9D8B030D-6E8A-4147-A177-3AD203B41FA5}">
                          <a16:colId xmlns:a16="http://schemas.microsoft.com/office/drawing/2014/main" xmlns="" val="441847405"/>
                        </a:ext>
                      </a:extLst>
                    </a:gridCol>
                    <a:gridCol w="7327412">
                      <a:extLst>
                        <a:ext uri="{9D8B030D-6E8A-4147-A177-3AD203B41FA5}">
                          <a16:colId xmlns:a16="http://schemas.microsoft.com/office/drawing/2014/main" xmlns="" val="5468781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540429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 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𝑛𝑒𝑤𝑙𝑎𝑏𝑒𝑙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</m:oMath>
                            </m:oMathPara>
                          </a14:m>
                          <a:endParaRPr lang="en-US" sz="2400" b="0" dirty="0">
                            <a:latin typeface="Candara" panose="020E0502030303020204" pitchFamily="34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𝑙𝑎𝑏𝑒𝑙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baseline="-25000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𝑛𝑒𝑥𝑡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𝑐𝑜𝑑𝑒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45525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030166"/>
                  </p:ext>
                </p:extLst>
              </p:nvPr>
            </p:nvGraphicFramePr>
            <p:xfrm>
              <a:off x="1566468" y="2396984"/>
              <a:ext cx="9787332" cy="1645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5992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41847405"/>
                        </a:ext>
                      </a:extLst>
                    </a:gridCol>
                    <a:gridCol w="732741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54687814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54042995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48" t="-42347" r="-298267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3666" t="-42347" r="-166" b="-10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455258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047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Boolean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/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Now we will consider productions containing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dirty="0">
                    <a:latin typeface="Candara" panose="020E0502030303020204" pitchFamily="34" charset="0"/>
                  </a:rPr>
                  <a:t> in their head</a:t>
                </a:r>
              </a:p>
              <a:p>
                <a:pPr lvl="1"/>
                <a:r>
                  <a:rPr lang="en-US" altLang="en-US" dirty="0">
                    <a:latin typeface="Candara" panose="020E0502030303020204" pitchFamily="34" charset="0"/>
                  </a:rPr>
                  <a:t>We want to know how we produce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𝑐𝑜𝑑𝑒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  <a:p>
                <a:pPr marL="0" indent="0">
                  <a:buNone/>
                </a:pPr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946" y="2918696"/>
            <a:ext cx="4615506" cy="2715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4451" y="2890990"/>
            <a:ext cx="2831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How to produce </a:t>
            </a:r>
            <a:r>
              <a:rPr lang="en-US" sz="2000" dirty="0" err="1">
                <a:latin typeface="Candara" panose="020E0502030303020204" pitchFamily="34" charset="0"/>
              </a:rPr>
              <a:t>B.code</a:t>
            </a:r>
            <a:r>
              <a:rPr lang="en-US" sz="2000" dirty="0">
                <a:latin typeface="Candara" panose="020E0502030303020204" pitchFamily="34" charset="0"/>
              </a:rPr>
              <a:t>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3091543"/>
            <a:ext cx="1291771" cy="6716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17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Boolean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altLang="en-US" dirty="0">
                <a:latin typeface="Candara" panose="020E0502030303020204" pitchFamily="34" charset="0"/>
              </a:rPr>
              <a:t>The Grammar</a:t>
            </a:r>
          </a:p>
          <a:p>
            <a:pPr marL="0" indent="0">
              <a:buNone/>
            </a:pPr>
            <a:endParaRPr lang="en-US" altLang="en-US" dirty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529939"/>
                  </p:ext>
                </p:extLst>
              </p:nvPr>
            </p:nvGraphicFramePr>
            <p:xfrm>
              <a:off x="2844800" y="2084009"/>
              <a:ext cx="6807200" cy="320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03600">
                      <a:extLst>
                        <a:ext uri="{9D8B030D-6E8A-4147-A177-3AD203B41FA5}">
                          <a16:colId xmlns:a16="http://schemas.microsoft.com/office/drawing/2014/main" xmlns="" val="441847405"/>
                        </a:ext>
                      </a:extLst>
                    </a:gridCol>
                    <a:gridCol w="3403600">
                      <a:extLst>
                        <a:ext uri="{9D8B030D-6E8A-4147-A177-3AD203B41FA5}">
                          <a16:colId xmlns:a16="http://schemas.microsoft.com/office/drawing/2014/main" xmlns="" val="5468781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540429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45525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1" i="0" dirty="0" smtClean="0">
                                    <a:latin typeface="Cambria Math" panose="02040503050406030204" pitchFamily="18" charset="0"/>
                                  </a:rPr>
                                  <m:t> &amp;&amp;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="0" i="1" baseline="-250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7975858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→!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443618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0" dirty="0" smtClean="0">
                                    <a:latin typeface="Cambria Math" panose="02040503050406030204" pitchFamily="18" charset="0"/>
                                  </a:rPr>
                                  <m:t>𝐫𝐞𝐥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i="1" baseline="-25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76523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1" i="0" dirty="0" smtClean="0">
                                    <a:latin typeface="Cambria Math" panose="02040503050406030204" pitchFamily="18" charset="0"/>
                                  </a:rPr>
                                  <m:t>𝐭𝐫𝐮𝐞</m:t>
                                </m:r>
                              </m:oMath>
                            </m:oMathPara>
                          </a14:m>
                          <a:endParaRPr lang="en-US" sz="2400" b="1" i="0" baseline="-250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267218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1" i="0" dirty="0" smtClean="0">
                                    <a:latin typeface="Cambria Math" panose="02040503050406030204" pitchFamily="18" charset="0"/>
                                  </a:rPr>
                                  <m:t>𝐟𝐚𝐥𝐬𝐞</m:t>
                                </m:r>
                              </m:oMath>
                            </m:oMathPara>
                          </a14:m>
                          <a:endParaRPr lang="en-US" sz="2400" b="1" i="0" baseline="-250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71015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328529939"/>
                  </p:ext>
                </p:extLst>
              </p:nvPr>
            </p:nvGraphicFramePr>
            <p:xfrm>
              <a:off x="2844800" y="2084009"/>
              <a:ext cx="6807200" cy="3200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036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41847405"/>
                        </a:ext>
                      </a:extLst>
                    </a:gridCol>
                    <a:gridCol w="34036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54687814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Productions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1" dirty="0">
                              <a:latin typeface="Candara" panose="020E0502030303020204" pitchFamily="34" charset="0"/>
                            </a:rPr>
                            <a:t>Semantic Rules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5404299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" t="-109333" r="-100358" b="-5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455258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" t="-209333" r="-100358" b="-4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7975858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" t="-305263" r="-100358" b="-298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44361814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" t="-410667" r="-100358" b="-2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765236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" t="-510667" r="-100358" b="-1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672185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9" t="-610667" r="-10035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71015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236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Boolean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b="0" baseline="-25000" dirty="0">
                  <a:latin typeface="Candara" panose="020E0502030303020204" pitchFamily="34" charset="0"/>
                </a:endParaRPr>
              </a:p>
              <a:p>
                <a:endParaRPr lang="en-US" altLang="en-US" b="0" baseline="-25000" dirty="0">
                  <a:latin typeface="Candara" panose="020E0502030303020204" pitchFamily="34" charset="0"/>
                </a:endParaRPr>
              </a:p>
              <a:p>
                <a:r>
                  <a:rPr lang="en-US" altLang="en-US" dirty="0">
                    <a:latin typeface="Candara" panose="020E0502030303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dirty="0">
                    <a:latin typeface="Candara" panose="020E0502030303020204" pitchFamily="34" charset="0"/>
                  </a:rPr>
                  <a:t> is </a:t>
                </a:r>
                <a:r>
                  <a:rPr lang="en-US" altLang="en-US" dirty="0">
                    <a:solidFill>
                      <a:schemeClr val="accent2">
                        <a:lumMod val="50000"/>
                      </a:schemeClr>
                    </a:solidFill>
                    <a:latin typeface="Candara" panose="020E0502030303020204" pitchFamily="34" charset="0"/>
                  </a:rPr>
                  <a:t>true </a:t>
                </a:r>
                <a:r>
                  <a:rPr lang="en-US" altLang="en-US" dirty="0">
                    <a:latin typeface="Candara" panose="020E0502030303020204" pitchFamily="34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dirty="0">
                    <a:latin typeface="Candara" panose="020E0502030303020204" pitchFamily="34" charset="0"/>
                  </a:rPr>
                  <a:t> is also </a:t>
                </a:r>
                <a:r>
                  <a:rPr lang="en-US" altLang="en-US" dirty="0">
                    <a:solidFill>
                      <a:schemeClr val="accent2">
                        <a:lumMod val="50000"/>
                      </a:schemeClr>
                    </a:solidFill>
                    <a:latin typeface="Candara" panose="020E0502030303020204" pitchFamily="34" charset="0"/>
                  </a:rPr>
                  <a:t>true</a:t>
                </a:r>
                <a:r>
                  <a:rPr lang="en-US" altLang="en-US" dirty="0">
                    <a:latin typeface="Candara" panose="020E0502030303020204" pitchFamily="34" charset="0"/>
                  </a:rPr>
                  <a:t>. So label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altLang="en-US" dirty="0">
                    <a:solidFill>
                      <a:schemeClr val="accent2">
                        <a:lumMod val="7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en-US" dirty="0">
                    <a:latin typeface="Candara" panose="020E0502030303020204" pitchFamily="34" charset="0"/>
                  </a:rPr>
                  <a:t>is same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  <a:p>
                <a:endParaRPr lang="en-US" altLang="en-US" dirty="0">
                  <a:latin typeface="Candara" panose="020E0502030303020204" pitchFamily="34" charset="0"/>
                </a:endParaRPr>
              </a:p>
              <a:p>
                <a:r>
                  <a:rPr lang="en-US" altLang="en-US" dirty="0">
                    <a:latin typeface="Candara" panose="020E0502030303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dirty="0">
                    <a:latin typeface="Candara" panose="020E0502030303020204" pitchFamily="34" charset="0"/>
                  </a:rPr>
                  <a:t> is </a:t>
                </a:r>
                <a:r>
                  <a:rPr lang="en-US" altLang="en-US" dirty="0">
                    <a:solidFill>
                      <a:srgbClr val="FF0000"/>
                    </a:solidFill>
                    <a:latin typeface="Candara" panose="020E0502030303020204" pitchFamily="34" charset="0"/>
                  </a:rPr>
                  <a:t>false</a:t>
                </a:r>
                <a:r>
                  <a:rPr lang="en-US" altLang="en-US" dirty="0">
                    <a:latin typeface="Candara" panose="020E0502030303020204" pitchFamily="34" charset="0"/>
                  </a:rPr>
                  <a:t>, then we need to evaluate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>
                    <a:latin typeface="Candara" panose="020E0502030303020204" pitchFamily="34" charset="0"/>
                  </a:rPr>
                  <a:t>. So label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r>
                  <a:rPr lang="en-US" altLang="en-US" dirty="0">
                    <a:solidFill>
                      <a:srgbClr val="FF0000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en-US" dirty="0">
                    <a:latin typeface="Candara" panose="020E0502030303020204" pitchFamily="34" charset="0"/>
                  </a:rPr>
                  <a:t>is the label of first instruction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baseline="-25000" dirty="0">
                  <a:latin typeface="Candara" panose="020E0502030303020204" pitchFamily="34" charset="0"/>
                </a:endParaRPr>
              </a:p>
              <a:p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altLang="en-US" dirty="0">
                    <a:solidFill>
                      <a:schemeClr val="accent2">
                        <a:lumMod val="50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en-US" dirty="0">
                    <a:latin typeface="Candara" panose="020E0502030303020204" pitchFamily="34" charset="0"/>
                  </a:rPr>
                  <a:t>is same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  <a:p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r>
                  <a:rPr lang="en-US" altLang="en-US" dirty="0">
                    <a:solidFill>
                      <a:srgbClr val="FF0000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en-US" dirty="0">
                    <a:latin typeface="Candara" panose="020E0502030303020204" pitchFamily="34" charset="0"/>
                  </a:rPr>
                  <a:t>is same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 rotWithShape="0">
                <a:blip r:embed="rId2"/>
                <a:stretch>
                  <a:fillRect l="-1043" t="-2778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2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Boolean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b="0" baseline="-25000" dirty="0">
                  <a:latin typeface="Candara" panose="020E0502030303020204" pitchFamily="34" charset="0"/>
                </a:endParaRPr>
              </a:p>
              <a:p>
                <a:endParaRPr lang="en-US" altLang="en-US" b="0" baseline="-25000" dirty="0">
                  <a:latin typeface="Candara" panose="020E0502030303020204" pitchFamily="34" charset="0"/>
                </a:endParaRPr>
              </a:p>
              <a:p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79</a:t>
            </a:fld>
            <a:endParaRPr lang="en-US" dirty="0"/>
          </a:p>
        </p:txBody>
      </p: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599398" y="2433179"/>
            <a:ext cx="4281488" cy="2947984"/>
            <a:chOff x="266" y="1887"/>
            <a:chExt cx="2697" cy="1857"/>
          </a:xfrm>
        </p:grpSpPr>
        <p:sp>
          <p:nvSpPr>
            <p:cNvPr id="7" name="Line 34"/>
            <p:cNvSpPr>
              <a:spLocks noChangeShapeType="1"/>
            </p:cNvSpPr>
            <p:nvPr/>
          </p:nvSpPr>
          <p:spPr bwMode="auto">
            <a:xfrm>
              <a:off x="925" y="201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35"/>
            <p:cNvSpPr>
              <a:spLocks noChangeShapeType="1"/>
            </p:cNvSpPr>
            <p:nvPr/>
          </p:nvSpPr>
          <p:spPr bwMode="auto">
            <a:xfrm>
              <a:off x="925" y="2016"/>
              <a:ext cx="0" cy="1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36"/>
            <p:cNvSpPr>
              <a:spLocks noChangeShapeType="1"/>
            </p:cNvSpPr>
            <p:nvPr/>
          </p:nvSpPr>
          <p:spPr bwMode="auto">
            <a:xfrm>
              <a:off x="2077" y="201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37"/>
            <p:cNvSpPr>
              <a:spLocks noChangeShapeType="1"/>
            </p:cNvSpPr>
            <p:nvPr/>
          </p:nvSpPr>
          <p:spPr bwMode="auto">
            <a:xfrm>
              <a:off x="925" y="2640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38"/>
            <p:cNvSpPr>
              <a:spLocks noChangeShapeType="1"/>
            </p:cNvSpPr>
            <p:nvPr/>
          </p:nvSpPr>
          <p:spPr bwMode="auto">
            <a:xfrm>
              <a:off x="925" y="321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165" y="2191"/>
                  <a:ext cx="665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</m:oMath>
                    </m:oMathPara>
                  </a14:m>
                  <a:endParaRPr lang="en-US" altLang="en-US" sz="2000" dirty="0"/>
                </a:p>
              </p:txBody>
            </p:sp>
          </mc:Choice>
          <mc:Fallback xmlns="">
            <p:sp>
              <p:nvSpPr>
                <p:cNvPr id="14" name="Text 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5" y="2191"/>
                  <a:ext cx="665" cy="2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135" y="2793"/>
                  <a:ext cx="700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</m:oMath>
                    </m:oMathPara>
                  </a14:m>
                  <a:endParaRPr lang="en-US" altLang="en-US" sz="2000" dirty="0"/>
                </a:p>
              </p:txBody>
            </p:sp>
          </mc:Choice>
          <mc:Fallback xmlns="">
            <p:sp>
              <p:nvSpPr>
                <p:cNvPr id="15" name="Text 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5" y="2793"/>
                  <a:ext cx="700" cy="252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30" y="2575"/>
                  <a:ext cx="64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𝑡𝑟𝑢𝑒</m:t>
                      </m:r>
                    </m:oMath>
                  </a14:m>
                  <a:r>
                    <a:rPr lang="en-US" altLang="en-US" sz="2000" dirty="0"/>
                    <a:t>:</a:t>
                  </a:r>
                </a:p>
              </p:txBody>
            </p:sp>
          </mc:Choice>
          <mc:Fallback xmlns="">
            <p:sp>
              <p:nvSpPr>
                <p:cNvPr id="16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0" y="2575"/>
                  <a:ext cx="648" cy="252"/>
                </a:xfrm>
                <a:prstGeom prst="rect">
                  <a:avLst/>
                </a:prstGeom>
                <a:blipFill>
                  <a:blip r:embed="rId5"/>
                  <a:stretch>
                    <a:fillRect t="-7576" r="-5325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66" y="3151"/>
                  <a:ext cx="720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𝑓𝑎𝑙𝑠𝑒</m:t>
                      </m:r>
                    </m:oMath>
                  </a14:m>
                  <a:r>
                    <a:rPr lang="en-US" altLang="en-US" sz="2000" dirty="0"/>
                    <a:t>:</a:t>
                  </a:r>
                </a:p>
              </p:txBody>
            </p:sp>
          </mc:Choice>
          <mc:Fallback xmlns="">
            <p:sp>
              <p:nvSpPr>
                <p:cNvPr id="17" name="Text 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6" y="3151"/>
                  <a:ext cx="720" cy="252"/>
                </a:xfrm>
                <a:prstGeom prst="rect">
                  <a:avLst/>
                </a:prstGeom>
                <a:blipFill>
                  <a:blip r:embed="rId6"/>
                  <a:stretch>
                    <a:fillRect t="-7576" r="-4787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Line 43"/>
            <p:cNvSpPr>
              <a:spLocks noChangeShapeType="1"/>
            </p:cNvSpPr>
            <p:nvPr/>
          </p:nvSpPr>
          <p:spPr bwMode="auto">
            <a:xfrm>
              <a:off x="1837" y="2112"/>
              <a:ext cx="4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4"/>
            <p:cNvSpPr>
              <a:spLocks noChangeShapeType="1"/>
            </p:cNvSpPr>
            <p:nvPr/>
          </p:nvSpPr>
          <p:spPr bwMode="auto">
            <a:xfrm flipV="1">
              <a:off x="1885" y="2487"/>
              <a:ext cx="429" cy="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107" y="1887"/>
                  <a:ext cx="769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 dirty="0"/>
                    <a:t>to </a:t>
                  </a:r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𝑡𝑟𝑢𝑒</m:t>
                      </m:r>
                    </m:oMath>
                  </a14:m>
                  <a:endParaRPr lang="en-US" altLang="en-US" sz="2000" dirty="0"/>
                </a:p>
              </p:txBody>
            </p:sp>
          </mc:Choice>
          <mc:Fallback xmlns="">
            <p:sp>
              <p:nvSpPr>
                <p:cNvPr id="20" name="Text 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07" y="1887"/>
                  <a:ext cx="769" cy="252"/>
                </a:xfrm>
                <a:prstGeom prst="rect">
                  <a:avLst/>
                </a:prstGeom>
                <a:blipFill>
                  <a:blip r:embed="rId7"/>
                  <a:stretch>
                    <a:fillRect l="-5500" t="-7576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2122" y="2245"/>
                  <a:ext cx="841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 dirty="0"/>
                    <a:t>to </a:t>
                  </a:r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𝑓𝑎𝑙𝑠𝑒</m:t>
                      </m:r>
                    </m:oMath>
                  </a14:m>
                  <a:endParaRPr lang="en-US" altLang="en-US" sz="2000" dirty="0"/>
                </a:p>
              </p:txBody>
            </p:sp>
          </mc:Choice>
          <mc:Fallback xmlns="">
            <p:sp>
              <p:nvSpPr>
                <p:cNvPr id="21" name="Text 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22" y="2245"/>
                  <a:ext cx="841" cy="252"/>
                </a:xfrm>
                <a:prstGeom prst="rect">
                  <a:avLst/>
                </a:prstGeom>
                <a:blipFill>
                  <a:blip r:embed="rId8"/>
                  <a:stretch>
                    <a:fillRect l="-5023" t="-7576" r="-457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1337" y="3321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b="1"/>
                <a:t>...</a:t>
              </a:r>
            </a:p>
          </p:txBody>
        </p:sp>
      </p:grpSp>
      <p:grpSp>
        <p:nvGrpSpPr>
          <p:cNvPr id="25" name="Group 52"/>
          <p:cNvGrpSpPr>
            <a:grpSpLocks/>
          </p:cNvGrpSpPr>
          <p:nvPr/>
        </p:nvGrpSpPr>
        <p:grpSpPr bwMode="auto">
          <a:xfrm>
            <a:off x="6520764" y="1944913"/>
            <a:ext cx="4676776" cy="3555996"/>
            <a:chOff x="1596" y="1648"/>
            <a:chExt cx="2946" cy="2240"/>
          </a:xfrm>
        </p:grpSpPr>
        <p:sp>
          <p:nvSpPr>
            <p:cNvPr id="26" name="Line 6"/>
            <p:cNvSpPr>
              <a:spLocks noChangeShapeType="1"/>
            </p:cNvSpPr>
            <p:nvPr/>
          </p:nvSpPr>
          <p:spPr bwMode="auto">
            <a:xfrm>
              <a:off x="2360" y="1750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7"/>
            <p:cNvSpPr>
              <a:spLocks noChangeShapeType="1"/>
            </p:cNvSpPr>
            <p:nvPr/>
          </p:nvSpPr>
          <p:spPr bwMode="auto">
            <a:xfrm>
              <a:off x="2360" y="1750"/>
              <a:ext cx="0" cy="2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8"/>
            <p:cNvSpPr>
              <a:spLocks noChangeShapeType="1"/>
            </p:cNvSpPr>
            <p:nvPr/>
          </p:nvSpPr>
          <p:spPr bwMode="auto">
            <a:xfrm>
              <a:off x="3512" y="1750"/>
              <a:ext cx="0" cy="2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9"/>
            <p:cNvSpPr>
              <a:spLocks noChangeShapeType="1"/>
            </p:cNvSpPr>
            <p:nvPr/>
          </p:nvSpPr>
          <p:spPr bwMode="auto">
            <a:xfrm>
              <a:off x="2360" y="2374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>
              <a:off x="2360" y="2950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600" y="1925"/>
                  <a:ext cx="720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</m:oMath>
                    </m:oMathPara>
                  </a14:m>
                  <a:endParaRPr lang="en-US" altLang="en-US" sz="2000" dirty="0"/>
                </a:p>
              </p:txBody>
            </p:sp>
          </mc:Choice>
          <mc:Fallback xmlns="">
            <p:sp>
              <p:nvSpPr>
                <p:cNvPr id="31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00" y="1925"/>
                  <a:ext cx="720" cy="252"/>
                </a:xfrm>
                <a:prstGeom prst="rect">
                  <a:avLst/>
                </a:prstGeom>
                <a:blipFill>
                  <a:blip r:embed="rId9"/>
                  <a:stretch>
                    <a:fillRect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552" y="2527"/>
                  <a:ext cx="720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en-US" sz="20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</m:oMath>
                    </m:oMathPara>
                  </a14:m>
                  <a:endParaRPr lang="en-US" altLang="en-US" sz="2000" dirty="0"/>
                </a:p>
              </p:txBody>
            </p:sp>
          </mc:Choice>
          <mc:Fallback xmlns="">
            <p:sp>
              <p:nvSpPr>
                <p:cNvPr id="32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52" y="2527"/>
                  <a:ext cx="720" cy="25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738" y="2911"/>
                  <a:ext cx="64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𝑡𝑟𝑢𝑒</m:t>
                      </m:r>
                    </m:oMath>
                  </a14:m>
                  <a:r>
                    <a:rPr lang="en-US" altLang="en-US" sz="2000" dirty="0"/>
                    <a:t>:</a:t>
                  </a:r>
                </a:p>
              </p:txBody>
            </p:sp>
          </mc:Choice>
          <mc:Fallback xmlns="">
            <p:sp>
              <p:nvSpPr>
                <p:cNvPr id="33" name="Text 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8" y="2911"/>
                  <a:ext cx="648" cy="252"/>
                </a:xfrm>
                <a:prstGeom prst="rect">
                  <a:avLst/>
                </a:prstGeom>
                <a:blipFill>
                  <a:blip r:embed="rId11"/>
                  <a:stretch>
                    <a:fillRect t="-9091" r="-5952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674" y="3439"/>
                  <a:ext cx="720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𝑓𝑎𝑙𝑠𝑒</m:t>
                      </m:r>
                    </m:oMath>
                  </a14:m>
                  <a:r>
                    <a:rPr lang="en-US" altLang="en-US" sz="2000" dirty="0"/>
                    <a:t>:</a:t>
                  </a:r>
                </a:p>
              </p:txBody>
            </p:sp>
          </mc:Choice>
          <mc:Fallback xmlns="">
            <p:sp>
              <p:nvSpPr>
                <p:cNvPr id="34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74" y="3439"/>
                  <a:ext cx="720" cy="252"/>
                </a:xfrm>
                <a:prstGeom prst="rect">
                  <a:avLst/>
                </a:prstGeom>
                <a:blipFill>
                  <a:blip r:embed="rId12"/>
                  <a:stretch>
                    <a:fillRect t="-7576" r="-4813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Line 15"/>
            <p:cNvSpPr>
              <a:spLocks noChangeShapeType="1"/>
            </p:cNvSpPr>
            <p:nvPr/>
          </p:nvSpPr>
          <p:spPr bwMode="auto">
            <a:xfrm>
              <a:off x="3272" y="1864"/>
              <a:ext cx="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6"/>
            <p:cNvSpPr>
              <a:spLocks noChangeShapeType="1"/>
            </p:cNvSpPr>
            <p:nvPr/>
          </p:nvSpPr>
          <p:spPr bwMode="auto">
            <a:xfrm flipV="1">
              <a:off x="3320" y="2227"/>
              <a:ext cx="502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598" y="1648"/>
                  <a:ext cx="804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 dirty="0"/>
                    <a:t>to </a:t>
                  </a:r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𝑡𝑟𝑢𝑒</m:t>
                      </m:r>
                    </m:oMath>
                  </a14:m>
                  <a:endParaRPr lang="en-US" altLang="en-US" sz="2000" dirty="0"/>
                </a:p>
              </p:txBody>
            </p:sp>
          </mc:Choice>
          <mc:Fallback xmlns="">
            <p:sp>
              <p:nvSpPr>
                <p:cNvPr id="37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98" y="1648"/>
                  <a:ext cx="804" cy="252"/>
                </a:xfrm>
                <a:prstGeom prst="rect">
                  <a:avLst/>
                </a:prstGeom>
                <a:blipFill>
                  <a:blip r:embed="rId13"/>
                  <a:stretch>
                    <a:fillRect l="-4785" t="-7576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616" y="1991"/>
                  <a:ext cx="926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 dirty="0"/>
                    <a:t>to </a:t>
                  </a:r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𝑓𝑎𝑙𝑠𝑒</m:t>
                      </m:r>
                    </m:oMath>
                  </a14:m>
                  <a:endParaRPr lang="en-US" altLang="en-US" sz="2000" dirty="0"/>
                </a:p>
              </p:txBody>
            </p:sp>
          </mc:Choice>
          <mc:Fallback xmlns="">
            <p:sp>
              <p:nvSpPr>
                <p:cNvPr id="38" name="Text 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16" y="1991"/>
                  <a:ext cx="926" cy="252"/>
                </a:xfrm>
                <a:prstGeom prst="rect">
                  <a:avLst/>
                </a:prstGeom>
                <a:blipFill>
                  <a:blip r:embed="rId14"/>
                  <a:stretch>
                    <a:fillRect l="-4564" t="-7576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2772" y="3583"/>
              <a:ext cx="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000" b="1"/>
                <a:t>...</a:t>
              </a:r>
            </a:p>
          </p:txBody>
        </p:sp>
        <p:sp>
          <p:nvSpPr>
            <p:cNvPr id="42" name="Line 22"/>
            <p:cNvSpPr>
              <a:spLocks noChangeShapeType="1"/>
            </p:cNvSpPr>
            <p:nvPr/>
          </p:nvSpPr>
          <p:spPr bwMode="auto">
            <a:xfrm>
              <a:off x="2360" y="3504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603" y="3115"/>
                  <a:ext cx="700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en-US" sz="20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𝑐𝑜𝑑𝑒</m:t>
                        </m:r>
                      </m:oMath>
                    </m:oMathPara>
                  </a14:m>
                  <a:endParaRPr lang="en-US" altLang="en-US" sz="2000" dirty="0"/>
                </a:p>
              </p:txBody>
            </p:sp>
          </mc:Choice>
          <mc:Fallback xmlns="">
            <p:sp>
              <p:nvSpPr>
                <p:cNvPr id="43" name="Text 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03" y="3115"/>
                  <a:ext cx="700" cy="252"/>
                </a:xfrm>
                <a:prstGeom prst="rect">
                  <a:avLst/>
                </a:prstGeom>
                <a:blipFill>
                  <a:blip r:embed="rId15"/>
                  <a:stretch>
                    <a:fillRect b="-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596" y="2335"/>
                  <a:ext cx="805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𝑓𝑎𝑙𝑠𝑒</m:t>
                      </m:r>
                    </m:oMath>
                  </a14:m>
                  <a:r>
                    <a:rPr lang="en-US" altLang="en-US" sz="2000" dirty="0"/>
                    <a:t>:</a:t>
                  </a:r>
                </a:p>
              </p:txBody>
            </p:sp>
          </mc:Choice>
          <mc:Fallback xmlns="">
            <p:sp>
              <p:nvSpPr>
                <p:cNvPr id="44" name="Text 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96" y="2335"/>
                  <a:ext cx="805" cy="252"/>
                </a:xfrm>
                <a:prstGeom prst="rect">
                  <a:avLst/>
                </a:prstGeom>
                <a:blipFill>
                  <a:blip r:embed="rId16"/>
                  <a:stretch>
                    <a:fillRect t="-9091" r="-478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601" y="2357"/>
                  <a:ext cx="804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 dirty="0"/>
                    <a:t>to </a:t>
                  </a:r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𝑡𝑟𝑢𝑒</m:t>
                      </m:r>
                    </m:oMath>
                  </a14:m>
                  <a:endParaRPr lang="en-US" altLang="en-US" sz="2000" dirty="0"/>
                </a:p>
              </p:txBody>
            </p:sp>
          </mc:Choice>
          <mc:Fallback xmlns="">
            <p:sp>
              <p:nvSpPr>
                <p:cNvPr id="45" name="Text 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01" y="2357"/>
                  <a:ext cx="804" cy="252"/>
                </a:xfrm>
                <a:prstGeom prst="rect">
                  <a:avLst/>
                </a:prstGeom>
                <a:blipFill>
                  <a:blip r:embed="rId17"/>
                  <a:stretch>
                    <a:fillRect l="-5263" t="-9231" b="-2769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611" y="2638"/>
                  <a:ext cx="876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2000" dirty="0"/>
                    <a:t>to </a:t>
                  </a:r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𝑓𝑎𝑙𝑠𝑒</m:t>
                      </m:r>
                    </m:oMath>
                  </a14:m>
                  <a:endParaRPr lang="en-US" altLang="en-US" sz="2000" dirty="0"/>
                </a:p>
              </p:txBody>
            </p:sp>
          </mc:Choice>
          <mc:Fallback xmlns="">
            <p:sp>
              <p:nvSpPr>
                <p:cNvPr id="46" name="Text 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11" y="2638"/>
                  <a:ext cx="876" cy="252"/>
                </a:xfrm>
                <a:prstGeom prst="rect">
                  <a:avLst/>
                </a:prstGeom>
                <a:blipFill>
                  <a:blip r:embed="rId18"/>
                  <a:stretch>
                    <a:fillRect l="-4367" t="-9231" r="-437" b="-2769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Line 28"/>
            <p:cNvSpPr>
              <a:spLocks noChangeShapeType="1"/>
            </p:cNvSpPr>
            <p:nvPr/>
          </p:nvSpPr>
          <p:spPr bwMode="auto">
            <a:xfrm flipV="1">
              <a:off x="3320" y="2582"/>
              <a:ext cx="502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29"/>
            <p:cNvSpPr>
              <a:spLocks noChangeShapeType="1"/>
            </p:cNvSpPr>
            <p:nvPr/>
          </p:nvSpPr>
          <p:spPr bwMode="auto">
            <a:xfrm>
              <a:off x="3320" y="2834"/>
              <a:ext cx="502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8532" y="5602514"/>
                <a:ext cx="31533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ndara" panose="020E0502030303020204" pitchFamily="34" charset="0"/>
                  </a:rPr>
                  <a:t>Code Structure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32" y="5602514"/>
                <a:ext cx="3153364" cy="400110"/>
              </a:xfrm>
              <a:prstGeom prst="rect">
                <a:avLst/>
              </a:prstGeom>
              <a:blipFill>
                <a:blip r:embed="rId19"/>
                <a:stretch>
                  <a:fillRect l="-212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066650" y="5580742"/>
                <a:ext cx="39816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ndara" panose="020E0502030303020204" pitchFamily="34" charset="0"/>
                  </a:rPr>
                  <a:t>Code Structure for</a:t>
                </a:r>
                <a:r>
                  <a:rPr lang="en-US" sz="2000" dirty="0" smtClean="0"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 baseline="-250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650" y="5580742"/>
                <a:ext cx="3981667" cy="400110"/>
              </a:xfrm>
              <a:prstGeom prst="rect">
                <a:avLst/>
              </a:prstGeom>
              <a:blipFill rotWithShape="0">
                <a:blip r:embed="rId20"/>
                <a:stretch>
                  <a:fillRect l="-153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71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High and Low Level 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High Level IRs:</a:t>
            </a:r>
          </a:p>
          <a:p>
            <a:endParaRPr lang="en-US" sz="1100" dirty="0">
              <a:latin typeface="Candara" panose="020E0502030303020204" pitchFamily="34" charset="0"/>
            </a:endParaRPr>
          </a:p>
          <a:p>
            <a:pPr lvl="1"/>
            <a:r>
              <a:rPr lang="en-US" dirty="0">
                <a:latin typeface="Candara" panose="020E0502030303020204" pitchFamily="34" charset="0"/>
              </a:rPr>
              <a:t>Syntax Tree</a:t>
            </a:r>
          </a:p>
          <a:p>
            <a:pPr lvl="1"/>
            <a:endParaRPr lang="en-US" sz="200" dirty="0">
              <a:latin typeface="Candara" panose="020E0502030303020204" pitchFamily="34" charset="0"/>
            </a:endParaRPr>
          </a:p>
          <a:p>
            <a:pPr lvl="1"/>
            <a:r>
              <a:rPr lang="en-US" dirty="0">
                <a:latin typeface="Candara" panose="020E0502030303020204" pitchFamily="34" charset="0"/>
              </a:rPr>
              <a:t>DAG</a:t>
            </a:r>
          </a:p>
          <a:p>
            <a:pPr lvl="1"/>
            <a:endParaRPr lang="en-US" sz="200" dirty="0">
              <a:latin typeface="Candara" panose="020E0502030303020204" pitchFamily="34" charset="0"/>
            </a:endParaRPr>
          </a:p>
          <a:p>
            <a:pPr lvl="1"/>
            <a:r>
              <a:rPr lang="en-US" dirty="0">
                <a:latin typeface="Candara" panose="020E0502030303020204" pitchFamily="34" charset="0"/>
              </a:rPr>
              <a:t>Three Address Code with high level operators</a:t>
            </a:r>
          </a:p>
          <a:p>
            <a:endParaRPr lang="en-US" sz="1100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Low Level IRs:</a:t>
            </a:r>
          </a:p>
          <a:p>
            <a:endParaRPr lang="en-US" sz="1100" dirty="0">
              <a:latin typeface="Candara" panose="020E0502030303020204" pitchFamily="34" charset="0"/>
            </a:endParaRPr>
          </a:p>
          <a:p>
            <a:pPr lvl="1"/>
            <a:r>
              <a:rPr lang="en-US" dirty="0">
                <a:latin typeface="Candara" panose="020E0502030303020204" pitchFamily="34" charset="0"/>
              </a:rPr>
              <a:t>Three Address Code with low level operators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3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Boolean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Semantic Rules for the production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 |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78" y="2169639"/>
            <a:ext cx="8373644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Boolean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Semantic Rules for the production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&amp;&amp;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2105924"/>
            <a:ext cx="8430802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6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Boolean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Semantic Rules for the production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96" y="2487649"/>
            <a:ext cx="5068007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5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Boolean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Semantic Rules for the production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𝐫𝐞𝐥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86" y="2245670"/>
            <a:ext cx="9088118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8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Boolean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Semantic Rules for the productions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𝐭𝐫𝐮𝐞</m:t>
                    </m:r>
                  </m:oMath>
                </a14:m>
                <a:r>
                  <a:rPr lang="en-US" altLang="en-US" dirty="0">
                    <a:latin typeface="Candara" panose="020E05020303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𝐟𝐚𝐥𝐬𝐞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560" y="2308265"/>
            <a:ext cx="627785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6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Translation of Boolean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>
                    <a:latin typeface="Candara" panose="020E0502030303020204" pitchFamily="34" charset="0"/>
                  </a:rPr>
                  <a:t>Example:</a:t>
                </a:r>
              </a:p>
              <a:p>
                <a:endParaRPr lang="en-US" altLang="en-US" dirty="0">
                  <a:latin typeface="Candara" panose="020E0502030303020204" pitchFamily="34" charset="0"/>
                </a:endParaRPr>
              </a:p>
              <a:p>
                <a:endParaRPr lang="en-US" altLang="en-US" dirty="0">
                  <a:latin typeface="Candara" panose="020E0502030303020204" pitchFamily="34" charset="0"/>
                </a:endParaRPr>
              </a:p>
              <a:p>
                <a:r>
                  <a:rPr lang="en-US" altLang="en-US" dirty="0">
                    <a:latin typeface="Candara" panose="020E0502030303020204" pitchFamily="34" charset="0"/>
                  </a:rPr>
                  <a:t>Matched Production:</a:t>
                </a:r>
              </a:p>
              <a:p>
                <a:endParaRPr lang="en-US" altLang="en-US" sz="1100" dirty="0">
                  <a:latin typeface="Candara" panose="020E0502030303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b="0" baseline="-25000" dirty="0">
                  <a:latin typeface="Candara" panose="020E0502030303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dirty="0">
                    <a:latin typeface="Candara" panose="020E0502030303020204" pitchFamily="34" charset="0"/>
                  </a:rPr>
                  <a:t> derived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100 ||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&gt;200 &amp;&amp;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!=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en-US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dirty="0">
                    <a:latin typeface="Candara" panose="020E0502030303020204" pitchFamily="34" charset="0"/>
                  </a:rPr>
                  <a:t> derived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altLang="en-US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490"/>
                <a:ext cx="10515600" cy="4827474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76" y="1879341"/>
            <a:ext cx="6068272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4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7" name="Text Box 48"/>
          <p:cNvSpPr txBox="1">
            <a:spLocks noChangeArrowheads="1"/>
          </p:cNvSpPr>
          <p:nvPr/>
        </p:nvSpPr>
        <p:spPr bwMode="auto">
          <a:xfrm>
            <a:off x="1603805" y="533400"/>
            <a:ext cx="29718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3366FF"/>
                </a:solidFill>
              </a:rPr>
              <a:t>B</a:t>
            </a:r>
            <a:r>
              <a:rPr lang="en-US" altLang="en-US" sz="1600"/>
              <a:t>.code:</a:t>
            </a:r>
          </a:p>
          <a:p>
            <a:pPr eaLnBrk="1" hangingPunct="1"/>
            <a:r>
              <a:rPr lang="en-US" altLang="en-US" sz="1600"/>
              <a:t>if x &lt;100 goto L2</a:t>
            </a:r>
          </a:p>
          <a:p>
            <a:pPr eaLnBrk="1" hangingPunct="1"/>
            <a:r>
              <a:rPr lang="en-US" altLang="en-US" sz="1600"/>
              <a:t>goto L3</a:t>
            </a:r>
          </a:p>
          <a:p>
            <a:pPr eaLnBrk="1" hangingPunct="1"/>
            <a:r>
              <a:rPr lang="en-US" altLang="en-US" sz="1600"/>
              <a:t>L3:if x &gt;200 goto L4</a:t>
            </a:r>
          </a:p>
          <a:p>
            <a:pPr eaLnBrk="1" hangingPunct="1"/>
            <a:r>
              <a:rPr lang="en-US" altLang="en-US" sz="1600"/>
              <a:t>goto L1</a:t>
            </a:r>
          </a:p>
          <a:p>
            <a:pPr eaLnBrk="1" hangingPunct="1"/>
            <a:r>
              <a:rPr lang="en-US" altLang="en-US" sz="1600"/>
              <a:t>L4: if x != y goto L2</a:t>
            </a:r>
          </a:p>
          <a:p>
            <a:pPr eaLnBrk="1" hangingPunct="1"/>
            <a:r>
              <a:rPr lang="en-US" altLang="en-US" sz="1600"/>
              <a:t>goto L1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201080" y="762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P</a:t>
            </a:r>
          </a:p>
        </p:txBody>
      </p:sp>
      <p:grpSp>
        <p:nvGrpSpPr>
          <p:cNvPr id="10" name="Group 70"/>
          <p:cNvGrpSpPr>
            <a:grpSpLocks/>
          </p:cNvGrpSpPr>
          <p:nvPr/>
        </p:nvGrpSpPr>
        <p:grpSpPr bwMode="auto">
          <a:xfrm>
            <a:off x="3585005" y="990600"/>
            <a:ext cx="3494088" cy="1524000"/>
            <a:chOff x="1344" y="624"/>
            <a:chExt cx="2201" cy="960"/>
          </a:xfrm>
        </p:grpSpPr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2585" y="81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362" y="62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S</a:t>
              </a:r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1344" y="912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if</a:t>
              </a: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2021" y="912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(</a:t>
              </a: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2300" y="1296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3366FF"/>
                  </a:solidFill>
                </a:rPr>
                <a:t>B</a:t>
              </a: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2693" y="912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)</a:t>
              </a: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3226" y="816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S1</a:t>
              </a:r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 flipH="1">
              <a:off x="1625" y="768"/>
              <a:ext cx="67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flipH="1">
              <a:off x="2201" y="81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>
              <a:off x="2441" y="86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>
              <a:off x="2633" y="720"/>
              <a:ext cx="62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 Box 33"/>
          <p:cNvSpPr txBox="1">
            <a:spLocks noChangeArrowheads="1"/>
          </p:cNvSpPr>
          <p:nvPr/>
        </p:nvSpPr>
        <p:spPr bwMode="auto">
          <a:xfrm>
            <a:off x="1579993" y="2390775"/>
            <a:ext cx="22844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66FF"/>
                </a:solidFill>
              </a:rPr>
              <a:t>B</a:t>
            </a:r>
            <a:r>
              <a:rPr lang="en-US" altLang="en-US" sz="1600"/>
              <a:t>.true = </a:t>
            </a:r>
            <a:r>
              <a:rPr lang="en-US" altLang="en-US" sz="1600">
                <a:solidFill>
                  <a:srgbClr val="3366FF"/>
                </a:solidFill>
              </a:rPr>
              <a:t>B</a:t>
            </a:r>
            <a:r>
              <a:rPr lang="en-US" altLang="en-US" sz="1600"/>
              <a:t>.true = L2</a:t>
            </a:r>
          </a:p>
          <a:p>
            <a:pPr eaLnBrk="1" hangingPunct="1"/>
            <a:r>
              <a:rPr lang="en-US" altLang="en-US" sz="1600">
                <a:solidFill>
                  <a:srgbClr val="FF66FF"/>
                </a:solidFill>
              </a:rPr>
              <a:t>B</a:t>
            </a:r>
            <a:r>
              <a:rPr lang="en-US" altLang="en-US" sz="1600"/>
              <a:t>.false = newlabel() = L3</a:t>
            </a:r>
          </a:p>
        </p:txBody>
      </p:sp>
      <p:sp>
        <p:nvSpPr>
          <p:cNvPr id="25" name="Text Box 34"/>
          <p:cNvSpPr txBox="1">
            <a:spLocks noChangeArrowheads="1"/>
          </p:cNvSpPr>
          <p:nvPr/>
        </p:nvSpPr>
        <p:spPr bwMode="auto">
          <a:xfrm>
            <a:off x="6633005" y="2847975"/>
            <a:ext cx="19843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9900"/>
                </a:solidFill>
              </a:rPr>
              <a:t>B</a:t>
            </a:r>
            <a:r>
              <a:rPr lang="en-US" altLang="en-US" sz="1600"/>
              <a:t>.true = </a:t>
            </a:r>
            <a:r>
              <a:rPr lang="en-US" altLang="en-US" sz="1600">
                <a:solidFill>
                  <a:srgbClr val="3366FF"/>
                </a:solidFill>
              </a:rPr>
              <a:t>B</a:t>
            </a:r>
            <a:r>
              <a:rPr lang="en-US" altLang="en-US" sz="1600"/>
              <a:t>.true = L2</a:t>
            </a:r>
          </a:p>
          <a:p>
            <a:pPr eaLnBrk="1" hangingPunct="1"/>
            <a:r>
              <a:rPr lang="en-US" altLang="en-US" sz="1600">
                <a:solidFill>
                  <a:srgbClr val="009900"/>
                </a:solidFill>
              </a:rPr>
              <a:t>B</a:t>
            </a:r>
            <a:r>
              <a:rPr lang="en-US" altLang="en-US" sz="1600"/>
              <a:t>.false = </a:t>
            </a:r>
            <a:r>
              <a:rPr lang="en-US" altLang="en-US" sz="1600">
                <a:solidFill>
                  <a:srgbClr val="3366FF"/>
                </a:solidFill>
              </a:rPr>
              <a:t>B</a:t>
            </a:r>
            <a:r>
              <a:rPr lang="en-US" altLang="en-US" sz="1600"/>
              <a:t>.false = L1</a:t>
            </a:r>
          </a:p>
        </p:txBody>
      </p:sp>
      <p:sp>
        <p:nvSpPr>
          <p:cNvPr id="26" name="Text Box 35"/>
          <p:cNvSpPr txBox="1">
            <a:spLocks noChangeArrowheads="1"/>
          </p:cNvSpPr>
          <p:nvPr/>
        </p:nvSpPr>
        <p:spPr bwMode="auto">
          <a:xfrm>
            <a:off x="4042205" y="3457575"/>
            <a:ext cx="22161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B.true = newlabel() = L4</a:t>
            </a:r>
          </a:p>
          <a:p>
            <a:pPr eaLnBrk="1" hangingPunct="1"/>
            <a:r>
              <a:rPr lang="en-US" altLang="en-US" sz="1600"/>
              <a:t>B.false = </a:t>
            </a:r>
            <a:r>
              <a:rPr lang="en-US" altLang="en-US" sz="1600">
                <a:solidFill>
                  <a:srgbClr val="009900"/>
                </a:solidFill>
              </a:rPr>
              <a:t>B</a:t>
            </a:r>
            <a:r>
              <a:rPr lang="en-US" altLang="en-US" sz="1600"/>
              <a:t>.false</a:t>
            </a:r>
          </a:p>
        </p:txBody>
      </p:sp>
      <p:sp>
        <p:nvSpPr>
          <p:cNvPr id="27" name="Text Box 36"/>
          <p:cNvSpPr txBox="1">
            <a:spLocks noChangeArrowheads="1"/>
          </p:cNvSpPr>
          <p:nvPr/>
        </p:nvSpPr>
        <p:spPr bwMode="auto">
          <a:xfrm>
            <a:off x="8690405" y="3200400"/>
            <a:ext cx="19843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B.true = </a:t>
            </a:r>
            <a:r>
              <a:rPr lang="en-US" altLang="en-US" sz="1600">
                <a:solidFill>
                  <a:srgbClr val="009900"/>
                </a:solidFill>
              </a:rPr>
              <a:t>B</a:t>
            </a:r>
            <a:r>
              <a:rPr lang="en-US" altLang="en-US" sz="1600"/>
              <a:t>.true = L2</a:t>
            </a:r>
          </a:p>
          <a:p>
            <a:pPr eaLnBrk="1" hangingPunct="1"/>
            <a:r>
              <a:rPr lang="en-US" altLang="en-US" sz="1600"/>
              <a:t>B.false = </a:t>
            </a:r>
            <a:r>
              <a:rPr lang="en-US" altLang="en-US" sz="1600">
                <a:solidFill>
                  <a:srgbClr val="009900"/>
                </a:solidFill>
              </a:rPr>
              <a:t>B</a:t>
            </a:r>
            <a:r>
              <a:rPr lang="en-US" altLang="en-US" sz="1600"/>
              <a:t>.false = L1</a:t>
            </a:r>
          </a:p>
        </p:txBody>
      </p:sp>
      <p:sp>
        <p:nvSpPr>
          <p:cNvPr id="28" name="Text Box 37"/>
          <p:cNvSpPr txBox="1">
            <a:spLocks noChangeArrowheads="1"/>
          </p:cNvSpPr>
          <p:nvPr/>
        </p:nvSpPr>
        <p:spPr bwMode="auto">
          <a:xfrm>
            <a:off x="5931330" y="671513"/>
            <a:ext cx="2227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S.next = newlabel() = L1</a:t>
            </a:r>
          </a:p>
        </p:txBody>
      </p:sp>
      <p:sp>
        <p:nvSpPr>
          <p:cNvPr id="29" name="Text Box 38"/>
          <p:cNvSpPr txBox="1">
            <a:spLocks noChangeArrowheads="1"/>
          </p:cNvSpPr>
          <p:nvPr/>
        </p:nvSpPr>
        <p:spPr bwMode="auto">
          <a:xfrm>
            <a:off x="5566205" y="1981200"/>
            <a:ext cx="2165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B.true= newlabel() = L2</a:t>
            </a:r>
          </a:p>
          <a:p>
            <a:pPr eaLnBrk="1" hangingPunct="1"/>
            <a:r>
              <a:rPr lang="en-US" altLang="en-US" sz="1600"/>
              <a:t>B.false = S.next = L1</a:t>
            </a:r>
            <a:r>
              <a:rPr lang="en-US" altLang="en-US"/>
              <a:t> </a:t>
            </a:r>
          </a:p>
        </p:txBody>
      </p:sp>
      <p:sp>
        <p:nvSpPr>
          <p:cNvPr id="30" name="Text Box 40"/>
          <p:cNvSpPr txBox="1">
            <a:spLocks noChangeArrowheads="1"/>
          </p:cNvSpPr>
          <p:nvPr/>
        </p:nvSpPr>
        <p:spPr bwMode="auto">
          <a:xfrm>
            <a:off x="5164568" y="5410200"/>
            <a:ext cx="16208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if x &gt;200 goto L4</a:t>
            </a:r>
          </a:p>
          <a:p>
            <a:pPr eaLnBrk="1" hangingPunct="1"/>
            <a:r>
              <a:rPr lang="en-US" altLang="en-US" sz="1600"/>
              <a:t>goto L1</a:t>
            </a:r>
          </a:p>
        </p:txBody>
      </p:sp>
      <p:sp>
        <p:nvSpPr>
          <p:cNvPr id="31" name="Text Box 43"/>
          <p:cNvSpPr txBox="1">
            <a:spLocks noChangeArrowheads="1"/>
          </p:cNvSpPr>
          <p:nvPr/>
        </p:nvSpPr>
        <p:spPr bwMode="auto">
          <a:xfrm>
            <a:off x="8385605" y="5286375"/>
            <a:ext cx="15367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if x != y goto L2</a:t>
            </a:r>
          </a:p>
          <a:p>
            <a:pPr eaLnBrk="1" hangingPunct="1"/>
            <a:r>
              <a:rPr lang="en-US" altLang="en-US" sz="1600"/>
              <a:t>goto L1</a:t>
            </a:r>
          </a:p>
        </p:txBody>
      </p:sp>
      <p:sp>
        <p:nvSpPr>
          <p:cNvPr id="32" name="Text Box 46"/>
          <p:cNvSpPr txBox="1">
            <a:spLocks noChangeArrowheads="1"/>
          </p:cNvSpPr>
          <p:nvPr/>
        </p:nvSpPr>
        <p:spPr bwMode="auto">
          <a:xfrm>
            <a:off x="8228443" y="1524000"/>
            <a:ext cx="2671762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9900"/>
                </a:solidFill>
              </a:rPr>
              <a:t>B</a:t>
            </a:r>
            <a:r>
              <a:rPr lang="en-US" altLang="en-US" sz="1600"/>
              <a:t>.code:</a:t>
            </a:r>
          </a:p>
          <a:p>
            <a:pPr eaLnBrk="1" hangingPunct="1"/>
            <a:r>
              <a:rPr lang="en-US" altLang="en-US" sz="1600"/>
              <a:t>if x &gt;200 goto L4</a:t>
            </a:r>
          </a:p>
          <a:p>
            <a:pPr eaLnBrk="1" hangingPunct="1"/>
            <a:r>
              <a:rPr lang="en-US" altLang="en-US" sz="1600"/>
              <a:t>goto L1</a:t>
            </a:r>
          </a:p>
          <a:p>
            <a:pPr eaLnBrk="1" hangingPunct="1"/>
            <a:r>
              <a:rPr lang="en-US" altLang="en-US" sz="1600"/>
              <a:t>L4: if x != y goto L2</a:t>
            </a:r>
          </a:p>
          <a:p>
            <a:pPr eaLnBrk="1" hangingPunct="1"/>
            <a:r>
              <a:rPr lang="en-US" altLang="en-US" sz="1600"/>
              <a:t>goto L1</a:t>
            </a:r>
          </a:p>
          <a:p>
            <a:pPr eaLnBrk="1" hangingPunct="1"/>
            <a:endParaRPr lang="en-US" altLang="en-US"/>
          </a:p>
        </p:txBody>
      </p:sp>
      <p:sp>
        <p:nvSpPr>
          <p:cNvPr id="33" name="Text Box 39"/>
          <p:cNvSpPr txBox="1">
            <a:spLocks noChangeArrowheads="1"/>
          </p:cNvSpPr>
          <p:nvPr/>
        </p:nvSpPr>
        <p:spPr bwMode="auto">
          <a:xfrm>
            <a:off x="2289605" y="4600575"/>
            <a:ext cx="16208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if x &lt;100 goto L2</a:t>
            </a:r>
          </a:p>
          <a:p>
            <a:pPr eaLnBrk="1" hangingPunct="1"/>
            <a:r>
              <a:rPr lang="en-US" altLang="en-US" sz="1600"/>
              <a:t>goto L3</a:t>
            </a:r>
          </a:p>
        </p:txBody>
      </p:sp>
      <p:grpSp>
        <p:nvGrpSpPr>
          <p:cNvPr id="34" name="Group 78"/>
          <p:cNvGrpSpPr>
            <a:grpSpLocks/>
          </p:cNvGrpSpPr>
          <p:nvPr/>
        </p:nvGrpSpPr>
        <p:grpSpPr bwMode="auto">
          <a:xfrm>
            <a:off x="1832405" y="3429000"/>
            <a:ext cx="2438400" cy="1447800"/>
            <a:chOff x="240" y="2160"/>
            <a:chExt cx="1536" cy="912"/>
          </a:xfrm>
        </p:grpSpPr>
        <p:sp>
          <p:nvSpPr>
            <p:cNvPr id="35" name="Text Box 23"/>
            <p:cNvSpPr txBox="1">
              <a:spLocks noChangeArrowheads="1"/>
            </p:cNvSpPr>
            <p:nvPr/>
          </p:nvSpPr>
          <p:spPr bwMode="auto">
            <a:xfrm>
              <a:off x="1543" y="2784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E</a:t>
              </a: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240" y="2784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E</a:t>
              </a:r>
            </a:p>
          </p:txBody>
        </p:sp>
        <p:sp>
          <p:nvSpPr>
            <p:cNvPr id="37" name="Text Box 24"/>
            <p:cNvSpPr txBox="1">
              <a:spLocks noChangeArrowheads="1"/>
            </p:cNvSpPr>
            <p:nvPr/>
          </p:nvSpPr>
          <p:spPr bwMode="auto">
            <a:xfrm>
              <a:off x="625" y="2448"/>
              <a:ext cx="7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relop : &lt;</a:t>
              </a:r>
            </a:p>
          </p:txBody>
        </p:sp>
        <p:sp>
          <p:nvSpPr>
            <p:cNvPr id="38" name="Line 49"/>
            <p:cNvSpPr>
              <a:spLocks noChangeShapeType="1"/>
            </p:cNvSpPr>
            <p:nvPr/>
          </p:nvSpPr>
          <p:spPr bwMode="auto">
            <a:xfrm flipH="1">
              <a:off x="384" y="2160"/>
              <a:ext cx="48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50"/>
            <p:cNvSpPr>
              <a:spLocks noChangeShapeType="1"/>
            </p:cNvSpPr>
            <p:nvPr/>
          </p:nvSpPr>
          <p:spPr bwMode="auto">
            <a:xfrm flipH="1">
              <a:off x="912" y="2256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51"/>
            <p:cNvSpPr>
              <a:spLocks noChangeShapeType="1"/>
            </p:cNvSpPr>
            <p:nvPr/>
          </p:nvSpPr>
          <p:spPr bwMode="auto">
            <a:xfrm>
              <a:off x="1056" y="2208"/>
              <a:ext cx="52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79"/>
          <p:cNvGrpSpPr>
            <a:grpSpLocks/>
          </p:cNvGrpSpPr>
          <p:nvPr/>
        </p:nvGrpSpPr>
        <p:grpSpPr bwMode="auto">
          <a:xfrm>
            <a:off x="1832405" y="4876800"/>
            <a:ext cx="2546350" cy="914400"/>
            <a:chOff x="240" y="3072"/>
            <a:chExt cx="1604" cy="576"/>
          </a:xfrm>
        </p:grpSpPr>
        <p:sp>
          <p:nvSpPr>
            <p:cNvPr id="42" name="Text Box 25"/>
            <p:cNvSpPr txBox="1">
              <a:spLocks noChangeArrowheads="1"/>
            </p:cNvSpPr>
            <p:nvPr/>
          </p:nvSpPr>
          <p:spPr bwMode="auto">
            <a:xfrm>
              <a:off x="240" y="336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x</a:t>
              </a:r>
            </a:p>
          </p:txBody>
        </p:sp>
        <p:sp>
          <p:nvSpPr>
            <p:cNvPr id="43" name="Text Box 26"/>
            <p:cNvSpPr txBox="1">
              <a:spLocks noChangeArrowheads="1"/>
            </p:cNvSpPr>
            <p:nvPr/>
          </p:nvSpPr>
          <p:spPr bwMode="auto">
            <a:xfrm>
              <a:off x="1440" y="3312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100</a:t>
              </a:r>
            </a:p>
          </p:txBody>
        </p:sp>
        <p:sp>
          <p:nvSpPr>
            <p:cNvPr id="44" name="Line 52"/>
            <p:cNvSpPr>
              <a:spLocks noChangeShapeType="1"/>
            </p:cNvSpPr>
            <p:nvPr/>
          </p:nvSpPr>
          <p:spPr bwMode="auto">
            <a:xfrm>
              <a:off x="336" y="312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53"/>
            <p:cNvSpPr>
              <a:spLocks noChangeShapeType="1"/>
            </p:cNvSpPr>
            <p:nvPr/>
          </p:nvSpPr>
          <p:spPr bwMode="auto">
            <a:xfrm>
              <a:off x="1632" y="307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80"/>
          <p:cNvGrpSpPr>
            <a:grpSpLocks/>
          </p:cNvGrpSpPr>
          <p:nvPr/>
        </p:nvGrpSpPr>
        <p:grpSpPr bwMode="auto">
          <a:xfrm>
            <a:off x="4728005" y="4267200"/>
            <a:ext cx="2563813" cy="1447800"/>
            <a:chOff x="2064" y="2688"/>
            <a:chExt cx="1615" cy="912"/>
          </a:xfrm>
        </p:grpSpPr>
        <p:sp>
          <p:nvSpPr>
            <p:cNvPr id="47" name="Text Box 27"/>
            <p:cNvSpPr txBox="1">
              <a:spLocks noChangeArrowheads="1"/>
            </p:cNvSpPr>
            <p:nvPr/>
          </p:nvSpPr>
          <p:spPr bwMode="auto">
            <a:xfrm>
              <a:off x="2064" y="3312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E</a:t>
              </a:r>
            </a:p>
          </p:txBody>
        </p:sp>
        <p:sp>
          <p:nvSpPr>
            <p:cNvPr id="48" name="Text Box 28"/>
            <p:cNvSpPr txBox="1">
              <a:spLocks noChangeArrowheads="1"/>
            </p:cNvSpPr>
            <p:nvPr/>
          </p:nvSpPr>
          <p:spPr bwMode="auto">
            <a:xfrm>
              <a:off x="2449" y="2928"/>
              <a:ext cx="7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relop: &gt;</a:t>
              </a:r>
            </a:p>
          </p:txBody>
        </p:sp>
        <p:sp>
          <p:nvSpPr>
            <p:cNvPr id="49" name="Text Box 29"/>
            <p:cNvSpPr txBox="1">
              <a:spLocks noChangeArrowheads="1"/>
            </p:cNvSpPr>
            <p:nvPr/>
          </p:nvSpPr>
          <p:spPr bwMode="auto">
            <a:xfrm>
              <a:off x="3446" y="3309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E</a:t>
              </a:r>
            </a:p>
          </p:txBody>
        </p:sp>
        <p:sp>
          <p:nvSpPr>
            <p:cNvPr id="50" name="Line 54"/>
            <p:cNvSpPr>
              <a:spLocks noChangeShapeType="1"/>
            </p:cNvSpPr>
            <p:nvPr/>
          </p:nvSpPr>
          <p:spPr bwMode="auto">
            <a:xfrm flipH="1">
              <a:off x="2208" y="2688"/>
              <a:ext cx="38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5"/>
            <p:cNvSpPr>
              <a:spLocks noChangeShapeType="1"/>
            </p:cNvSpPr>
            <p:nvPr/>
          </p:nvSpPr>
          <p:spPr bwMode="auto">
            <a:xfrm flipH="1">
              <a:off x="2688" y="2736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56"/>
            <p:cNvSpPr>
              <a:spLocks noChangeShapeType="1"/>
            </p:cNvSpPr>
            <p:nvPr/>
          </p:nvSpPr>
          <p:spPr bwMode="auto">
            <a:xfrm>
              <a:off x="2832" y="2688"/>
              <a:ext cx="62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81"/>
          <p:cNvGrpSpPr>
            <a:grpSpLocks/>
          </p:cNvGrpSpPr>
          <p:nvPr/>
        </p:nvGrpSpPr>
        <p:grpSpPr bwMode="auto">
          <a:xfrm>
            <a:off x="4788330" y="5715000"/>
            <a:ext cx="2714625" cy="727075"/>
            <a:chOff x="2102" y="3600"/>
            <a:chExt cx="1710" cy="458"/>
          </a:xfrm>
        </p:grpSpPr>
        <p:sp>
          <p:nvSpPr>
            <p:cNvPr id="54" name="Text Box 41"/>
            <p:cNvSpPr txBox="1">
              <a:spLocks noChangeArrowheads="1"/>
            </p:cNvSpPr>
            <p:nvPr/>
          </p:nvSpPr>
          <p:spPr bwMode="auto">
            <a:xfrm>
              <a:off x="2102" y="372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x</a:t>
              </a:r>
            </a:p>
          </p:txBody>
        </p:sp>
        <p:sp>
          <p:nvSpPr>
            <p:cNvPr id="55" name="Text Box 42"/>
            <p:cNvSpPr txBox="1">
              <a:spLocks noChangeArrowheads="1"/>
            </p:cNvSpPr>
            <p:nvPr/>
          </p:nvSpPr>
          <p:spPr bwMode="auto">
            <a:xfrm>
              <a:off x="3408" y="3770"/>
              <a:ext cx="4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200</a:t>
              </a:r>
            </a:p>
          </p:txBody>
        </p:sp>
        <p:sp>
          <p:nvSpPr>
            <p:cNvPr id="56" name="Line 57"/>
            <p:cNvSpPr>
              <a:spLocks noChangeShapeType="1"/>
            </p:cNvSpPr>
            <p:nvPr/>
          </p:nvSpPr>
          <p:spPr bwMode="auto">
            <a:xfrm>
              <a:off x="2208" y="36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8"/>
            <p:cNvSpPr>
              <a:spLocks noChangeShapeType="1"/>
            </p:cNvSpPr>
            <p:nvPr/>
          </p:nvSpPr>
          <p:spPr bwMode="auto">
            <a:xfrm>
              <a:off x="3600" y="360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77"/>
          <p:cNvGrpSpPr>
            <a:grpSpLocks/>
          </p:cNvGrpSpPr>
          <p:nvPr/>
        </p:nvGrpSpPr>
        <p:grpSpPr bwMode="auto">
          <a:xfrm>
            <a:off x="7776005" y="4114800"/>
            <a:ext cx="2640013" cy="1489075"/>
            <a:chOff x="3984" y="2592"/>
            <a:chExt cx="1663" cy="938"/>
          </a:xfrm>
        </p:grpSpPr>
        <p:sp>
          <p:nvSpPr>
            <p:cNvPr id="59" name="Text Box 30"/>
            <p:cNvSpPr txBox="1">
              <a:spLocks noChangeArrowheads="1"/>
            </p:cNvSpPr>
            <p:nvPr/>
          </p:nvSpPr>
          <p:spPr bwMode="auto">
            <a:xfrm>
              <a:off x="3984" y="3242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E</a:t>
              </a:r>
            </a:p>
          </p:txBody>
        </p:sp>
        <p:sp>
          <p:nvSpPr>
            <p:cNvPr id="60" name="Text Box 31"/>
            <p:cNvSpPr txBox="1">
              <a:spLocks noChangeArrowheads="1"/>
            </p:cNvSpPr>
            <p:nvPr/>
          </p:nvSpPr>
          <p:spPr bwMode="auto">
            <a:xfrm>
              <a:off x="4401" y="2810"/>
              <a:ext cx="7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relop: !=</a:t>
              </a:r>
            </a:p>
          </p:txBody>
        </p:sp>
        <p:sp>
          <p:nvSpPr>
            <p:cNvPr id="61" name="Text Box 32"/>
            <p:cNvSpPr txBox="1">
              <a:spLocks noChangeArrowheads="1"/>
            </p:cNvSpPr>
            <p:nvPr/>
          </p:nvSpPr>
          <p:spPr bwMode="auto">
            <a:xfrm>
              <a:off x="5414" y="3216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E</a:t>
              </a:r>
            </a:p>
          </p:txBody>
        </p:sp>
        <p:sp>
          <p:nvSpPr>
            <p:cNvPr id="62" name="Line 59"/>
            <p:cNvSpPr>
              <a:spLocks noChangeShapeType="1"/>
            </p:cNvSpPr>
            <p:nvPr/>
          </p:nvSpPr>
          <p:spPr bwMode="auto">
            <a:xfrm flipH="1">
              <a:off x="4128" y="2592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4656" y="264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1"/>
            <p:cNvSpPr>
              <a:spLocks noChangeShapeType="1"/>
            </p:cNvSpPr>
            <p:nvPr/>
          </p:nvSpPr>
          <p:spPr bwMode="auto">
            <a:xfrm>
              <a:off x="4752" y="2592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75"/>
          <p:cNvGrpSpPr>
            <a:grpSpLocks/>
          </p:cNvGrpSpPr>
          <p:nvPr/>
        </p:nvGrpSpPr>
        <p:grpSpPr bwMode="auto">
          <a:xfrm>
            <a:off x="5566205" y="3352800"/>
            <a:ext cx="3505200" cy="990600"/>
            <a:chOff x="2592" y="2112"/>
            <a:chExt cx="2208" cy="624"/>
          </a:xfrm>
        </p:grpSpPr>
        <p:sp>
          <p:nvSpPr>
            <p:cNvPr id="66" name="Text Box 19"/>
            <p:cNvSpPr txBox="1">
              <a:spLocks noChangeArrowheads="1"/>
            </p:cNvSpPr>
            <p:nvPr/>
          </p:nvSpPr>
          <p:spPr bwMode="auto">
            <a:xfrm>
              <a:off x="2592" y="2448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B</a:t>
              </a:r>
            </a:p>
          </p:txBody>
        </p:sp>
        <p:sp>
          <p:nvSpPr>
            <p:cNvPr id="67" name="Text Box 20"/>
            <p:cNvSpPr txBox="1">
              <a:spLocks noChangeArrowheads="1"/>
            </p:cNvSpPr>
            <p:nvPr/>
          </p:nvSpPr>
          <p:spPr bwMode="auto">
            <a:xfrm>
              <a:off x="3618" y="2400"/>
              <a:ext cx="4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&amp;&amp;</a:t>
              </a:r>
            </a:p>
          </p:txBody>
        </p:sp>
        <p:sp>
          <p:nvSpPr>
            <p:cNvPr id="68" name="Text Box 21"/>
            <p:cNvSpPr txBox="1">
              <a:spLocks noChangeArrowheads="1"/>
            </p:cNvSpPr>
            <p:nvPr/>
          </p:nvSpPr>
          <p:spPr bwMode="auto">
            <a:xfrm>
              <a:off x="4556" y="240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B</a:t>
              </a:r>
            </a:p>
          </p:txBody>
        </p:sp>
        <p:sp>
          <p:nvSpPr>
            <p:cNvPr id="69" name="Line 62"/>
            <p:cNvSpPr>
              <a:spLocks noChangeShapeType="1"/>
            </p:cNvSpPr>
            <p:nvPr/>
          </p:nvSpPr>
          <p:spPr bwMode="auto">
            <a:xfrm flipH="1">
              <a:off x="2832" y="2112"/>
              <a:ext cx="28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63"/>
            <p:cNvSpPr>
              <a:spLocks noChangeShapeType="1"/>
            </p:cNvSpPr>
            <p:nvPr/>
          </p:nvSpPr>
          <p:spPr bwMode="auto">
            <a:xfrm>
              <a:off x="3168" y="2208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64"/>
            <p:cNvSpPr>
              <a:spLocks noChangeShapeType="1"/>
            </p:cNvSpPr>
            <p:nvPr/>
          </p:nvSpPr>
          <p:spPr bwMode="auto">
            <a:xfrm>
              <a:off x="3216" y="2112"/>
              <a:ext cx="12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2823005" y="2362200"/>
            <a:ext cx="3733800" cy="1143000"/>
            <a:chOff x="864" y="1488"/>
            <a:chExt cx="2352" cy="720"/>
          </a:xfrm>
        </p:grpSpPr>
        <p:sp>
          <p:nvSpPr>
            <p:cNvPr id="73" name="Text Box 16"/>
            <p:cNvSpPr txBox="1">
              <a:spLocks noChangeArrowheads="1"/>
            </p:cNvSpPr>
            <p:nvPr/>
          </p:nvSpPr>
          <p:spPr bwMode="auto">
            <a:xfrm>
              <a:off x="864" y="192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66FF"/>
                  </a:solidFill>
                </a:rPr>
                <a:t>B</a:t>
              </a:r>
            </a:p>
          </p:txBody>
        </p:sp>
        <p:sp>
          <p:nvSpPr>
            <p:cNvPr id="74" name="Text Box 17"/>
            <p:cNvSpPr txBox="1">
              <a:spLocks noChangeArrowheads="1"/>
            </p:cNvSpPr>
            <p:nvPr/>
          </p:nvSpPr>
          <p:spPr bwMode="auto">
            <a:xfrm>
              <a:off x="2016" y="1824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||</a:t>
              </a:r>
            </a:p>
          </p:txBody>
        </p:sp>
        <p:sp>
          <p:nvSpPr>
            <p:cNvPr id="75" name="Text Box 18"/>
            <p:cNvSpPr txBox="1">
              <a:spLocks noChangeArrowheads="1"/>
            </p:cNvSpPr>
            <p:nvPr/>
          </p:nvSpPr>
          <p:spPr bwMode="auto">
            <a:xfrm>
              <a:off x="2972" y="1824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009900"/>
                  </a:solidFill>
                </a:rPr>
                <a:t>B</a:t>
              </a:r>
            </a:p>
          </p:txBody>
        </p:sp>
        <p:sp>
          <p:nvSpPr>
            <p:cNvPr id="76" name="Line 65"/>
            <p:cNvSpPr>
              <a:spLocks noChangeShapeType="1"/>
            </p:cNvSpPr>
            <p:nvPr/>
          </p:nvSpPr>
          <p:spPr bwMode="auto">
            <a:xfrm flipH="1">
              <a:off x="1104" y="1488"/>
              <a:ext cx="1152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66"/>
            <p:cNvSpPr>
              <a:spLocks noChangeShapeType="1"/>
            </p:cNvSpPr>
            <p:nvPr/>
          </p:nvSpPr>
          <p:spPr bwMode="auto">
            <a:xfrm flipH="1">
              <a:off x="2112" y="1584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67"/>
            <p:cNvSpPr>
              <a:spLocks noChangeShapeType="1"/>
            </p:cNvSpPr>
            <p:nvPr/>
          </p:nvSpPr>
          <p:spPr bwMode="auto">
            <a:xfrm>
              <a:off x="2448" y="1584"/>
              <a:ext cx="52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" name="Line 68"/>
          <p:cNvSpPr>
            <a:spLocks noChangeShapeType="1"/>
          </p:cNvSpPr>
          <p:nvPr/>
        </p:nvSpPr>
        <p:spPr bwMode="auto">
          <a:xfrm>
            <a:off x="5413805" y="53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8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99" name="Text Box 4"/>
          <p:cNvSpPr txBox="1">
            <a:spLocks noChangeArrowheads="1"/>
          </p:cNvSpPr>
          <p:nvPr/>
        </p:nvSpPr>
        <p:spPr bwMode="auto">
          <a:xfrm>
            <a:off x="3635828" y="3987802"/>
            <a:ext cx="29718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3366FF"/>
                </a:solidFill>
              </a:rPr>
              <a:t>B</a:t>
            </a:r>
            <a:r>
              <a:rPr lang="en-US" altLang="en-US" sz="1600"/>
              <a:t>.code:</a:t>
            </a:r>
          </a:p>
          <a:p>
            <a:pPr eaLnBrk="1" hangingPunct="1"/>
            <a:r>
              <a:rPr lang="en-US" altLang="en-US" sz="1600"/>
              <a:t>if x &lt;100 goto L2</a:t>
            </a:r>
          </a:p>
          <a:p>
            <a:pPr eaLnBrk="1" hangingPunct="1"/>
            <a:r>
              <a:rPr lang="en-US" altLang="en-US" sz="1600"/>
              <a:t>goto L3</a:t>
            </a:r>
          </a:p>
          <a:p>
            <a:pPr eaLnBrk="1" hangingPunct="1"/>
            <a:r>
              <a:rPr lang="en-US" altLang="en-US" sz="1600"/>
              <a:t>L3:if x &gt;200 goto L4</a:t>
            </a:r>
          </a:p>
          <a:p>
            <a:pPr eaLnBrk="1" hangingPunct="1"/>
            <a:r>
              <a:rPr lang="en-US" altLang="en-US" sz="1600"/>
              <a:t>goto L1</a:t>
            </a:r>
          </a:p>
          <a:p>
            <a:pPr eaLnBrk="1" hangingPunct="1"/>
            <a:r>
              <a:rPr lang="en-US" altLang="en-US" sz="1600"/>
              <a:t>L4: if x != y goto L2</a:t>
            </a:r>
          </a:p>
          <a:p>
            <a:pPr eaLnBrk="1" hangingPunct="1"/>
            <a:r>
              <a:rPr lang="en-US" altLang="en-US" sz="1600"/>
              <a:t>goto L1</a:t>
            </a:r>
            <a:endParaRPr lang="en-US" altLang="en-US"/>
          </a:p>
        </p:txBody>
      </p:sp>
      <p:sp>
        <p:nvSpPr>
          <p:cNvPr id="100" name="Text Box 5"/>
          <p:cNvSpPr txBox="1">
            <a:spLocks noChangeArrowheads="1"/>
          </p:cNvSpPr>
          <p:nvPr/>
        </p:nvSpPr>
        <p:spPr bwMode="auto">
          <a:xfrm>
            <a:off x="5110616" y="1600202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</a:t>
            </a:r>
          </a:p>
        </p:txBody>
      </p:sp>
      <p:grpSp>
        <p:nvGrpSpPr>
          <p:cNvPr id="101" name="Group 6"/>
          <p:cNvGrpSpPr>
            <a:grpSpLocks/>
          </p:cNvGrpSpPr>
          <p:nvPr/>
        </p:nvGrpSpPr>
        <p:grpSpPr bwMode="auto">
          <a:xfrm>
            <a:off x="3494541" y="2514602"/>
            <a:ext cx="3494087" cy="1524000"/>
            <a:chOff x="1344" y="624"/>
            <a:chExt cx="2201" cy="960"/>
          </a:xfrm>
        </p:grpSpPr>
        <p:sp>
          <p:nvSpPr>
            <p:cNvPr id="102" name="Line 7"/>
            <p:cNvSpPr>
              <a:spLocks noChangeShapeType="1"/>
            </p:cNvSpPr>
            <p:nvPr/>
          </p:nvSpPr>
          <p:spPr bwMode="auto">
            <a:xfrm>
              <a:off x="2585" y="81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Text Box 8"/>
            <p:cNvSpPr txBox="1">
              <a:spLocks noChangeArrowheads="1"/>
            </p:cNvSpPr>
            <p:nvPr/>
          </p:nvSpPr>
          <p:spPr bwMode="auto">
            <a:xfrm>
              <a:off x="2362" y="62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S</a:t>
              </a:r>
            </a:p>
          </p:txBody>
        </p:sp>
        <p:sp>
          <p:nvSpPr>
            <p:cNvPr id="104" name="Text Box 9"/>
            <p:cNvSpPr txBox="1">
              <a:spLocks noChangeArrowheads="1"/>
            </p:cNvSpPr>
            <p:nvPr/>
          </p:nvSpPr>
          <p:spPr bwMode="auto">
            <a:xfrm>
              <a:off x="1344" y="912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if</a:t>
              </a:r>
            </a:p>
          </p:txBody>
        </p:sp>
        <p:sp>
          <p:nvSpPr>
            <p:cNvPr id="105" name="Text Box 10"/>
            <p:cNvSpPr txBox="1">
              <a:spLocks noChangeArrowheads="1"/>
            </p:cNvSpPr>
            <p:nvPr/>
          </p:nvSpPr>
          <p:spPr bwMode="auto">
            <a:xfrm>
              <a:off x="2021" y="912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(</a:t>
              </a:r>
            </a:p>
          </p:txBody>
        </p:sp>
        <p:sp>
          <p:nvSpPr>
            <p:cNvPr id="106" name="Text Box 11"/>
            <p:cNvSpPr txBox="1">
              <a:spLocks noChangeArrowheads="1"/>
            </p:cNvSpPr>
            <p:nvPr/>
          </p:nvSpPr>
          <p:spPr bwMode="auto">
            <a:xfrm>
              <a:off x="2300" y="1296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3366FF"/>
                  </a:solidFill>
                </a:rPr>
                <a:t>B</a:t>
              </a:r>
            </a:p>
          </p:txBody>
        </p:sp>
        <p:sp>
          <p:nvSpPr>
            <p:cNvPr id="107" name="Text Box 12"/>
            <p:cNvSpPr txBox="1">
              <a:spLocks noChangeArrowheads="1"/>
            </p:cNvSpPr>
            <p:nvPr/>
          </p:nvSpPr>
          <p:spPr bwMode="auto">
            <a:xfrm>
              <a:off x="2693" y="912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)</a:t>
              </a:r>
            </a:p>
          </p:txBody>
        </p:sp>
        <p:sp>
          <p:nvSpPr>
            <p:cNvPr id="108" name="Text Box 13"/>
            <p:cNvSpPr txBox="1">
              <a:spLocks noChangeArrowheads="1"/>
            </p:cNvSpPr>
            <p:nvPr/>
          </p:nvSpPr>
          <p:spPr bwMode="auto">
            <a:xfrm>
              <a:off x="3226" y="816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S1</a:t>
              </a:r>
            </a:p>
          </p:txBody>
        </p:sp>
        <p:sp>
          <p:nvSpPr>
            <p:cNvPr id="109" name="Line 14"/>
            <p:cNvSpPr>
              <a:spLocks noChangeShapeType="1"/>
            </p:cNvSpPr>
            <p:nvPr/>
          </p:nvSpPr>
          <p:spPr bwMode="auto">
            <a:xfrm flipH="1">
              <a:off x="1625" y="768"/>
              <a:ext cx="67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15"/>
            <p:cNvSpPr>
              <a:spLocks noChangeShapeType="1"/>
            </p:cNvSpPr>
            <p:nvPr/>
          </p:nvSpPr>
          <p:spPr bwMode="auto">
            <a:xfrm flipH="1">
              <a:off x="2201" y="81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16"/>
            <p:cNvSpPr>
              <a:spLocks noChangeShapeType="1"/>
            </p:cNvSpPr>
            <p:nvPr/>
          </p:nvSpPr>
          <p:spPr bwMode="auto">
            <a:xfrm>
              <a:off x="2441" y="86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7"/>
            <p:cNvSpPr>
              <a:spLocks noChangeShapeType="1"/>
            </p:cNvSpPr>
            <p:nvPr/>
          </p:nvSpPr>
          <p:spPr bwMode="auto">
            <a:xfrm>
              <a:off x="2633" y="720"/>
              <a:ext cx="62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3" name="Line 18"/>
          <p:cNvSpPr>
            <a:spLocks noChangeShapeType="1"/>
          </p:cNvSpPr>
          <p:nvPr/>
        </p:nvSpPr>
        <p:spPr bwMode="auto">
          <a:xfrm>
            <a:off x="5323341" y="2057402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Text Box 19"/>
          <p:cNvSpPr txBox="1">
            <a:spLocks noChangeArrowheads="1"/>
          </p:cNvSpPr>
          <p:nvPr/>
        </p:nvSpPr>
        <p:spPr bwMode="auto">
          <a:xfrm>
            <a:off x="6760028" y="685802"/>
            <a:ext cx="29718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S.code</a:t>
            </a:r>
            <a:r>
              <a:rPr lang="en-US" altLang="en-US" sz="1600">
                <a:solidFill>
                  <a:srgbClr val="3366FF"/>
                </a:solidFill>
              </a:rPr>
              <a:t> </a:t>
            </a:r>
          </a:p>
          <a:p>
            <a:pPr eaLnBrk="1" hangingPunct="1"/>
            <a:r>
              <a:rPr lang="en-US" altLang="en-US" sz="1600"/>
              <a:t>if x &lt;100 goto L2</a:t>
            </a:r>
          </a:p>
          <a:p>
            <a:pPr eaLnBrk="1" hangingPunct="1"/>
            <a:r>
              <a:rPr lang="en-US" altLang="en-US" sz="1600"/>
              <a:t>goto L3</a:t>
            </a:r>
          </a:p>
          <a:p>
            <a:pPr eaLnBrk="1" hangingPunct="1"/>
            <a:r>
              <a:rPr lang="en-US" altLang="en-US" sz="1600"/>
              <a:t>L3:if x &gt;200 goto L4</a:t>
            </a:r>
          </a:p>
          <a:p>
            <a:pPr eaLnBrk="1" hangingPunct="1"/>
            <a:r>
              <a:rPr lang="en-US" altLang="en-US" sz="1600"/>
              <a:t>goto L1</a:t>
            </a:r>
          </a:p>
          <a:p>
            <a:pPr eaLnBrk="1" hangingPunct="1"/>
            <a:r>
              <a:rPr lang="en-US" altLang="en-US" sz="1600"/>
              <a:t>L4: if x != y goto L2</a:t>
            </a:r>
          </a:p>
          <a:p>
            <a:pPr eaLnBrk="1" hangingPunct="1"/>
            <a:r>
              <a:rPr lang="en-US" altLang="en-US" sz="1600"/>
              <a:t>goto L1</a:t>
            </a:r>
          </a:p>
          <a:p>
            <a:pPr eaLnBrk="1" hangingPunct="1"/>
            <a:r>
              <a:rPr lang="en-US" altLang="en-US" sz="1600"/>
              <a:t>L2: S1.code \\ x := 0</a:t>
            </a:r>
            <a:endParaRPr lang="en-US" altLang="en-US"/>
          </a:p>
        </p:txBody>
      </p:sp>
      <p:sp>
        <p:nvSpPr>
          <p:cNvPr id="115" name="Text Box 20"/>
          <p:cNvSpPr txBox="1">
            <a:spLocks noChangeArrowheads="1"/>
          </p:cNvSpPr>
          <p:nvPr/>
        </p:nvSpPr>
        <p:spPr bwMode="auto">
          <a:xfrm>
            <a:off x="5998028" y="3794127"/>
            <a:ext cx="2165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3366FF"/>
                </a:solidFill>
              </a:rPr>
              <a:t>B</a:t>
            </a:r>
            <a:r>
              <a:rPr lang="en-US" altLang="en-US" sz="1600"/>
              <a:t>.true= newlabel() = L2</a:t>
            </a:r>
          </a:p>
          <a:p>
            <a:pPr eaLnBrk="1" hangingPunct="1"/>
            <a:r>
              <a:rPr lang="en-US" altLang="en-US" sz="1600">
                <a:solidFill>
                  <a:srgbClr val="3366FF"/>
                </a:solidFill>
              </a:rPr>
              <a:t>B</a:t>
            </a:r>
            <a:r>
              <a:rPr lang="en-US" altLang="en-US" sz="1600"/>
              <a:t>.false = S.next = L1</a:t>
            </a:r>
            <a:r>
              <a:rPr lang="en-US" altLang="en-US"/>
              <a:t> </a:t>
            </a:r>
          </a:p>
        </p:txBody>
      </p:sp>
      <p:sp>
        <p:nvSpPr>
          <p:cNvPr id="116" name="Text Box 21"/>
          <p:cNvSpPr txBox="1">
            <a:spLocks noChangeArrowheads="1"/>
          </p:cNvSpPr>
          <p:nvPr/>
        </p:nvSpPr>
        <p:spPr bwMode="auto">
          <a:xfrm>
            <a:off x="3162753" y="1052515"/>
            <a:ext cx="20129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P.Code = S.code ||</a:t>
            </a:r>
          </a:p>
          <a:p>
            <a:pPr eaLnBrk="1" hangingPunct="1"/>
            <a:r>
              <a:rPr lang="en-US" altLang="en-US" sz="1600"/>
              <a:t>	L1:	</a:t>
            </a:r>
          </a:p>
        </p:txBody>
      </p:sp>
    </p:spTree>
    <p:extLst>
      <p:ext uri="{BB962C8B-B14F-4D97-AF65-F5344CB8AC3E}">
        <p14:creationId xmlns:p14="http://schemas.microsoft.com/office/powerpoint/2010/main" val="406441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41" y="77740"/>
            <a:ext cx="5486945" cy="1724934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SDD for Generating Three Address Code for Flow-of-Control Statements</a:t>
            </a:r>
            <a:endParaRPr lang="en-US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312" y="6416403"/>
            <a:ext cx="2590528" cy="365125"/>
          </a:xfrm>
        </p:spPr>
        <p:txBody>
          <a:bodyPr/>
          <a:lstStyle/>
          <a:p>
            <a:r>
              <a:rPr lang="en-US" dirty="0" err="1" smtClean="0"/>
              <a:t>Dept</a:t>
            </a:r>
            <a:r>
              <a:rPr lang="en-US" dirty="0" smtClean="0"/>
              <a:t>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316" y="137795"/>
            <a:ext cx="6079663" cy="6583680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21732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41" y="77740"/>
            <a:ext cx="4556761" cy="1724934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SDD for Generating Three Address Code for Booleans</a:t>
            </a:r>
            <a:endParaRPr lang="en-US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312" y="6416403"/>
            <a:ext cx="2590528" cy="365125"/>
          </a:xfrm>
        </p:spPr>
        <p:txBody>
          <a:bodyPr/>
          <a:lstStyle/>
          <a:p>
            <a:r>
              <a:rPr lang="en-US" dirty="0" err="1" smtClean="0"/>
              <a:t>Dept</a:t>
            </a:r>
            <a:r>
              <a:rPr lang="en-US" dirty="0" smtClean="0"/>
              <a:t> of CSE, BUET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202"/>
          <a:stretch/>
        </p:blipFill>
        <p:spPr>
          <a:xfrm>
            <a:off x="4891903" y="106408"/>
            <a:ext cx="7178177" cy="6675120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03877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Variants of Syntax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490"/>
            <a:ext cx="10515600" cy="4827474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Candara" panose="020E0502030303020204" pitchFamily="34" charset="0"/>
              </a:rPr>
              <a:t>Syntax Tree:</a:t>
            </a:r>
            <a:endParaRPr lang="en-US" altLang="en-US" sz="2400" dirty="0">
              <a:latin typeface="Candara" panose="020E0502030303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andara" panose="020E0502030303020204" pitchFamily="34" charset="0"/>
              </a:rPr>
              <a:t>Each node represents a construct of source program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andara" panose="020E0502030303020204" pitchFamily="34" charset="0"/>
              </a:rPr>
              <a:t>Each children represent a meaningful component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andara" panose="020E05020303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andara" panose="020E05020303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andara" panose="020E05020303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andara" panose="020E05020303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Candara" panose="020E0502030303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andara" panose="020E0502030303020204" pitchFamily="34" charset="0"/>
              </a:rPr>
              <a:t>Leaves correspond to atomic operands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andara" panose="020E0502030303020204" pitchFamily="34" charset="0"/>
              </a:rPr>
              <a:t>Interior nodes correspond to operators</a:t>
            </a:r>
          </a:p>
          <a:p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4163299" y="2791698"/>
            <a:ext cx="4357690" cy="2057400"/>
            <a:chOff x="1392" y="1968"/>
            <a:chExt cx="2745" cy="129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968"/>
              <a:ext cx="2208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40" y="2976"/>
              <a:ext cx="26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Syntax Tree for expression 9-5+2</a:t>
              </a: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7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Avoiding Redundant </a:t>
            </a:r>
            <a:r>
              <a:rPr lang="en-US" sz="5000" dirty="0" err="1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Gotos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76" y="1552769"/>
            <a:ext cx="6068272" cy="600159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 l="15169" r="18088"/>
          <a:stretch/>
        </p:blipFill>
        <p:spPr bwMode="auto">
          <a:xfrm>
            <a:off x="1017431" y="2586738"/>
            <a:ext cx="3683358" cy="2978039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r="6295"/>
          <a:stretch/>
        </p:blipFill>
        <p:spPr>
          <a:xfrm>
            <a:off x="6940841" y="2711999"/>
            <a:ext cx="4597757" cy="228184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sp>
        <p:nvSpPr>
          <p:cNvPr id="10" name="Right Arrow 9"/>
          <p:cNvSpPr/>
          <p:nvPr/>
        </p:nvSpPr>
        <p:spPr>
          <a:xfrm>
            <a:off x="5304808" y="3574430"/>
            <a:ext cx="1032014" cy="7519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4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298" y="2000045"/>
            <a:ext cx="6194896" cy="1407931"/>
          </a:xfrm>
          <a:prstGeom prst="rect">
            <a:avLst/>
          </a:prstGeom>
          <a:noFill/>
          <a:ln w="9525">
            <a:solidFill>
              <a:schemeClr val="accent3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Avoiding Redundant </a:t>
            </a:r>
            <a:r>
              <a:rPr lang="en-US" sz="5000" dirty="0" err="1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Gotos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5400000">
            <a:off x="2066542" y="3632131"/>
            <a:ext cx="750108" cy="63710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298" y="4444271"/>
            <a:ext cx="4473703" cy="1553569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/>
          <a:srcRect t="19143" b="29888"/>
          <a:stretch/>
        </p:blipFill>
        <p:spPr bwMode="auto">
          <a:xfrm>
            <a:off x="513449" y="1286841"/>
            <a:ext cx="3099620" cy="426979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066400" y="1600200"/>
              <a:ext cx="9775800" cy="4312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5240" y="1593000"/>
                <a:ext cx="9799200" cy="43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64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Avoiding Redundant </a:t>
            </a:r>
            <a:r>
              <a:rPr lang="en-US" sz="5000" dirty="0" err="1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Gotos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5400000">
            <a:off x="3043553" y="3679357"/>
            <a:ext cx="627199" cy="52251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 l="3452" t="4090" r="6290" b="6156"/>
          <a:stretch/>
        </p:blipFill>
        <p:spPr bwMode="auto">
          <a:xfrm>
            <a:off x="608101" y="4435474"/>
            <a:ext cx="6779623" cy="2181497"/>
          </a:xfrm>
          <a:prstGeom prst="rect">
            <a:avLst/>
          </a:prstGeom>
          <a:noFill/>
          <a:ln w="9525">
            <a:solidFill>
              <a:schemeClr val="accent3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973" y="1795268"/>
            <a:ext cx="5146002" cy="1672181"/>
          </a:xfrm>
          <a:prstGeom prst="rect">
            <a:avLst/>
          </a:prstGeom>
          <a:noFill/>
          <a:ln w="9525">
            <a:solidFill>
              <a:schemeClr val="accent3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4227" y="1140877"/>
            <a:ext cx="2461668" cy="468252"/>
          </a:xfrm>
          <a:prstGeom prst="rect">
            <a:avLst/>
          </a:prstGeom>
          <a:noFill/>
          <a:ln w="9525">
            <a:solidFill>
              <a:schemeClr val="accent3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618560" y="840960"/>
              <a:ext cx="9193320" cy="3811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8480" y="833400"/>
                <a:ext cx="9214920" cy="38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7602840" y="1696320"/>
              <a:ext cx="3544920" cy="2484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93840" y="1684800"/>
                <a:ext cx="3559680" cy="25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64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/>
          <a:srcRect r="5396"/>
          <a:stretch/>
        </p:blipFill>
        <p:spPr bwMode="auto">
          <a:xfrm>
            <a:off x="622009" y="1988605"/>
            <a:ext cx="6489154" cy="1242876"/>
          </a:xfrm>
          <a:prstGeom prst="rect">
            <a:avLst/>
          </a:prstGeom>
          <a:noFill/>
          <a:ln w="9525">
            <a:solidFill>
              <a:schemeClr val="accent3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6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Avoiding Redundant </a:t>
            </a:r>
            <a:r>
              <a:rPr lang="en-US" sz="5000" dirty="0" err="1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Gotos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5400000">
            <a:off x="3206930" y="3426613"/>
            <a:ext cx="738052" cy="48985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 b="22674"/>
          <a:stretch/>
        </p:blipFill>
        <p:spPr bwMode="auto">
          <a:xfrm>
            <a:off x="622009" y="1208406"/>
            <a:ext cx="2709019" cy="487157"/>
          </a:xfrm>
          <a:prstGeom prst="rect">
            <a:avLst/>
          </a:prstGeom>
          <a:noFill/>
          <a:ln w="9525">
            <a:solidFill>
              <a:schemeClr val="accent3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/>
          <a:srcRect l="4618"/>
          <a:stretch/>
        </p:blipFill>
        <p:spPr bwMode="auto">
          <a:xfrm>
            <a:off x="622009" y="4127817"/>
            <a:ext cx="7762196" cy="2593658"/>
          </a:xfrm>
          <a:prstGeom prst="rect">
            <a:avLst/>
          </a:prstGeom>
          <a:noFill/>
          <a:ln w="9525">
            <a:solidFill>
              <a:schemeClr val="accent3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5064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8904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Boolean Values and Jumping Code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71156"/>
            <a:ext cx="11244943" cy="2403566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Candara" panose="020E0502030303020204" pitchFamily="34" charset="0"/>
              </a:rPr>
              <a:t>So far we have use boolean expressions to </a:t>
            </a:r>
            <a:r>
              <a:rPr lang="en-US" altLang="en-US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alter the flow of control</a:t>
            </a:r>
            <a:r>
              <a:rPr lang="en-US" altLang="en-US" dirty="0" smtClean="0">
                <a:latin typeface="Candara" panose="020E0502030303020204" pitchFamily="34" charset="0"/>
              </a:rPr>
              <a:t> in statements</a:t>
            </a:r>
          </a:p>
          <a:p>
            <a:r>
              <a:rPr lang="en-US" altLang="en-US" dirty="0" smtClean="0">
                <a:latin typeface="Candara" panose="020E0502030303020204" pitchFamily="34" charset="0"/>
              </a:rPr>
              <a:t>A boolean expression may also be </a:t>
            </a:r>
            <a:r>
              <a:rPr lang="en-US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evaluated for its value</a:t>
            </a:r>
            <a:r>
              <a:rPr lang="en-US" altLang="en-US" dirty="0" smtClean="0">
                <a:latin typeface="Candara" panose="020E0502030303020204" pitchFamily="34" charset="0"/>
              </a:rPr>
              <a:t> such as</a:t>
            </a:r>
            <a:endParaRPr lang="en-US" altLang="en-US" dirty="0">
              <a:solidFill>
                <a:schemeClr val="accent4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endParaRPr lang="en-US" altLang="en-US" dirty="0" smtClean="0">
              <a:latin typeface="Candara" panose="020E0502030303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en-US" dirty="0" smtClean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32" y="2710262"/>
            <a:ext cx="2980576" cy="372572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05" y="4099876"/>
            <a:ext cx="3990431" cy="1995216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 rot="5400000">
            <a:off x="5549537" y="3418431"/>
            <a:ext cx="607424" cy="4942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7970040" y="2517840"/>
              <a:ext cx="2747160" cy="13888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8880" y="2507040"/>
                <a:ext cx="2767680" cy="14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864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8904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Boolean Values and Jumping Code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18903"/>
            <a:ext cx="11244943" cy="5702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 smtClean="0">
                <a:latin typeface="Candara" panose="020E0502030303020204" pitchFamily="34" charset="0"/>
              </a:rPr>
              <a:t>A clean way of handling both roles of boolean expressions is to first build a syntax tree for expressions, using either of the following approaches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Use two passes</a:t>
            </a:r>
            <a:r>
              <a:rPr lang="en-US" altLang="en-US" dirty="0" smtClean="0">
                <a:latin typeface="Candara" panose="020E0502030303020204" pitchFamily="34" charset="0"/>
              </a:rPr>
              <a:t>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Candara" panose="020E0502030303020204" pitchFamily="34" charset="0"/>
              </a:rPr>
              <a:t>	</a:t>
            </a:r>
            <a:r>
              <a:rPr lang="en-US" altLang="en-US" dirty="0" smtClean="0">
                <a:latin typeface="Candara" panose="020E0502030303020204" pitchFamily="34" charset="0"/>
              </a:rPr>
              <a:t>– Construct a complete syntax tree for the input, and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Candara" panose="020E0502030303020204" pitchFamily="34" charset="0"/>
              </a:rPr>
              <a:t>	</a:t>
            </a:r>
            <a:r>
              <a:rPr lang="en-US" altLang="en-US" dirty="0" smtClean="0">
                <a:latin typeface="Candara" panose="020E0502030303020204" pitchFamily="34" charset="0"/>
              </a:rPr>
              <a:t>– then traverse in depth-first order computing the translations specified by 		the semantic rule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Use </a:t>
            </a:r>
            <a:r>
              <a:rPr lang="en-US" altLang="en-US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one pass for statements, but two passes for expressions</a:t>
            </a:r>
            <a:endParaRPr lang="en-US" altLang="en-US" dirty="0">
              <a:latin typeface="Candara" panose="020E0502030303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Candara" panose="020E0502030303020204" pitchFamily="34" charset="0"/>
              </a:rPr>
              <a:t>	</a:t>
            </a:r>
            <a:r>
              <a:rPr lang="en-US" altLang="en-US" dirty="0" smtClean="0">
                <a:latin typeface="Candara" panose="020E0502030303020204" pitchFamily="34" charset="0"/>
              </a:rPr>
              <a:t>– In the approach, we would  first translate </a:t>
            </a:r>
            <a:r>
              <a:rPr lang="en-US" altLang="en-US" i="1" dirty="0" smtClean="0">
                <a:latin typeface="Candara" panose="020E0502030303020204" pitchFamily="34" charset="0"/>
              </a:rPr>
              <a:t>E</a:t>
            </a:r>
            <a:r>
              <a:rPr lang="en-US" altLang="en-US" dirty="0" smtClean="0">
                <a:latin typeface="Candara" panose="020E0502030303020204" pitchFamily="34" charset="0"/>
              </a:rPr>
              <a:t> in </a:t>
            </a:r>
            <a:r>
              <a:rPr lang="en-US" altLang="en-US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while</a:t>
            </a:r>
            <a:r>
              <a:rPr lang="en-US" altLang="en-US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 (E) S1</a:t>
            </a:r>
            <a:r>
              <a:rPr lang="en-US" altLang="en-US" dirty="0" smtClean="0">
                <a:latin typeface="Candara" panose="020E0502030303020204" pitchFamily="34" charset="0"/>
              </a:rPr>
              <a:t> before </a:t>
            </a:r>
            <a:r>
              <a:rPr lang="en-US" altLang="en-US" i="1" dirty="0" smtClean="0">
                <a:latin typeface="Candara" panose="020E0502030303020204" pitchFamily="34" charset="0"/>
              </a:rPr>
              <a:t>S1</a:t>
            </a:r>
            <a:r>
              <a:rPr lang="en-US" altLang="en-US" dirty="0" smtClean="0">
                <a:latin typeface="Candara" panose="020E0502030303020204" pitchFamily="34" charset="0"/>
              </a:rPr>
              <a:t> is examined.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Candara" panose="020E0502030303020204" pitchFamily="34" charset="0"/>
              </a:rPr>
              <a:t>	 – </a:t>
            </a:r>
            <a:r>
              <a:rPr lang="en-US" altLang="en-US" dirty="0" smtClean="0">
                <a:latin typeface="Candara" panose="020E0502030303020204" pitchFamily="34" charset="0"/>
              </a:rPr>
              <a:t>The translation of </a:t>
            </a:r>
            <a:r>
              <a:rPr lang="en-US" altLang="en-US" i="1" dirty="0" smtClean="0">
                <a:latin typeface="Candara" panose="020E0502030303020204" pitchFamily="34" charset="0"/>
              </a:rPr>
              <a:t>E</a:t>
            </a:r>
            <a:r>
              <a:rPr lang="en-US" altLang="en-US" dirty="0" smtClean="0">
                <a:latin typeface="Candara" panose="020E0502030303020204" pitchFamily="34" charset="0"/>
              </a:rPr>
              <a:t>, however would be done by building its syntax tree and 	then walking the tree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400" dirty="0" smtClean="0">
                <a:latin typeface="Candara" panose="020E0502030303020204" pitchFamily="34" charset="0"/>
              </a:rPr>
              <a:t>Use separate code generation functions for expressions</a:t>
            </a:r>
            <a:endParaRPr lang="en-US" altLang="en-US" dirty="0" smtClean="0">
              <a:latin typeface="Candara" panose="020E0502030303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 smtClean="0">
                <a:latin typeface="Candara" panose="020E0502030303020204" pitchFamily="34" charset="0"/>
              </a:rPr>
              <a:t>One for generating</a:t>
            </a:r>
            <a:r>
              <a:rPr lang="en-US" altLang="en-US" dirty="0" smtClean="0">
                <a:solidFill>
                  <a:schemeClr val="tx2">
                    <a:lumMod val="75000"/>
                  </a:schemeClr>
                </a:solidFill>
                <a:latin typeface="Candara" panose="020E0502030303020204" pitchFamily="34" charset="0"/>
              </a:rPr>
              <a:t> jumping code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 smtClean="0">
                <a:latin typeface="Candara" panose="020E0502030303020204" pitchFamily="34" charset="0"/>
              </a:rPr>
              <a:t>The other for </a:t>
            </a:r>
            <a:r>
              <a:rPr lang="en-US" altLang="en-US" dirty="0" smtClean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computing the value</a:t>
            </a:r>
          </a:p>
          <a:p>
            <a:endParaRPr lang="en-US" altLang="en-US" dirty="0" smtClean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2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8904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Backpatching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18903"/>
            <a:ext cx="11244943" cy="57025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400" dirty="0" smtClean="0">
                <a:latin typeface="Candara" panose="020E0502030303020204" pitchFamily="34" charset="0"/>
              </a:rPr>
              <a:t>A key problem when generating code for boolean expression and flow-of-control statement is that of matching a jump instruction with the target of the jump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400" dirty="0" smtClean="0">
                <a:latin typeface="Candara" panose="020E0502030303020204" pitchFamily="34" charset="0"/>
              </a:rPr>
              <a:t>The SDD we have used earlier generates symbolic labels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400" dirty="0" smtClean="0">
                <a:latin typeface="Candara" panose="020E0502030303020204" pitchFamily="34" charset="0"/>
              </a:rPr>
              <a:t>A separate pass is needed to bind labels to address</a:t>
            </a:r>
          </a:p>
          <a:p>
            <a:endParaRPr lang="en-US" altLang="en-US" dirty="0" smtClean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/>
          <a:srcRect l="15169" t="2622" r="18088" b="5264"/>
          <a:stretch/>
        </p:blipFill>
        <p:spPr bwMode="auto">
          <a:xfrm>
            <a:off x="1306992" y="3620640"/>
            <a:ext cx="3683358" cy="2743201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39" y="2887917"/>
            <a:ext cx="6068272" cy="600159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Dot"/>
            <a:miter lim="800000"/>
            <a:headEnd/>
            <a:tailEnd/>
          </a:ln>
          <a:effectLst/>
        </p:spPr>
      </p:pic>
      <p:sp>
        <p:nvSpPr>
          <p:cNvPr id="10" name="Right Arrow 9"/>
          <p:cNvSpPr/>
          <p:nvPr/>
        </p:nvSpPr>
        <p:spPr>
          <a:xfrm>
            <a:off x="5533165" y="4626576"/>
            <a:ext cx="658632" cy="4942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743697" y="3615756"/>
            <a:ext cx="4610103" cy="2978039"/>
            <a:chOff x="6743697" y="3615756"/>
            <a:chExt cx="4610103" cy="2978039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28529" r="29575"/>
            <a:stretch/>
          </p:blipFill>
          <p:spPr bwMode="auto">
            <a:xfrm>
              <a:off x="7824651" y="3615756"/>
              <a:ext cx="2312126" cy="2978039"/>
            </a:xfrm>
            <a:prstGeom prst="rect">
              <a:avLst/>
            </a:prstGeom>
            <a:noFill/>
            <a:ln w="19050">
              <a:noFill/>
              <a:prstDash val="dashDot"/>
              <a:miter lim="800000"/>
              <a:headEnd/>
              <a:tailEnd/>
            </a:ln>
            <a:effectLst/>
          </p:spPr>
        </p:pic>
        <p:grpSp>
          <p:nvGrpSpPr>
            <p:cNvPr id="23" name="Group 22"/>
            <p:cNvGrpSpPr/>
            <p:nvPr/>
          </p:nvGrpSpPr>
          <p:grpSpPr>
            <a:xfrm>
              <a:off x="6743697" y="3736271"/>
              <a:ext cx="1120143" cy="2616445"/>
              <a:chOff x="6743697" y="3736271"/>
              <a:chExt cx="1120143" cy="261644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761116" y="3736271"/>
                <a:ext cx="1102724" cy="713622"/>
                <a:chOff x="6761116" y="3736271"/>
                <a:chExt cx="1102724" cy="713622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6761116" y="3736271"/>
                  <a:ext cx="11027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 smtClean="0"/>
                    <a:t>100:</a:t>
                  </a:r>
                  <a:endParaRPr lang="en-US" sz="2000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761116" y="4049783"/>
                  <a:ext cx="11027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 smtClean="0"/>
                    <a:t>101:</a:t>
                  </a:r>
                  <a:endParaRPr lang="en-US" sz="2000" dirty="0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756760" y="4345869"/>
                <a:ext cx="1102724" cy="765874"/>
                <a:chOff x="6761116" y="3736271"/>
                <a:chExt cx="1102724" cy="765874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6761116" y="3736271"/>
                  <a:ext cx="11027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 smtClean="0"/>
                    <a:t>102:</a:t>
                  </a:r>
                  <a:endParaRPr lang="en-US" sz="2000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761116" y="4102035"/>
                  <a:ext cx="11027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 smtClean="0"/>
                    <a:t>103:</a:t>
                  </a:r>
                  <a:endParaRPr lang="en-US" sz="2000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756760" y="5012075"/>
                <a:ext cx="1102724" cy="713622"/>
                <a:chOff x="6761116" y="3736271"/>
                <a:chExt cx="1102724" cy="713622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6761116" y="3736271"/>
                  <a:ext cx="11027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 smtClean="0"/>
                    <a:t>104:</a:t>
                  </a:r>
                  <a:endParaRPr lang="en-US" sz="2000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761116" y="4049783"/>
                  <a:ext cx="11027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 smtClean="0"/>
                    <a:t>105:</a:t>
                  </a:r>
                  <a:endParaRPr lang="en-US" sz="2000" dirty="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743697" y="5639094"/>
                <a:ext cx="1102724" cy="713622"/>
                <a:chOff x="6761116" y="3736271"/>
                <a:chExt cx="1102724" cy="713622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6761116" y="3736271"/>
                  <a:ext cx="11027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 smtClean="0"/>
                    <a:t>106:</a:t>
                  </a:r>
                  <a:endParaRPr lang="en-US" sz="2000" dirty="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6761116" y="4049783"/>
                  <a:ext cx="11027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 smtClean="0"/>
                    <a:t>107:</a:t>
                  </a:r>
                  <a:endParaRPr lang="en-US" sz="2000" dirty="0"/>
                </a:p>
              </p:txBody>
            </p:sp>
          </p:grpSp>
        </p:grpSp>
        <p:grpSp>
          <p:nvGrpSpPr>
            <p:cNvPr id="31" name="Group 30"/>
            <p:cNvGrpSpPr/>
            <p:nvPr/>
          </p:nvGrpSpPr>
          <p:grpSpPr>
            <a:xfrm>
              <a:off x="8577940" y="3735163"/>
              <a:ext cx="2157212" cy="2004133"/>
              <a:chOff x="8577940" y="3735163"/>
              <a:chExt cx="2157212" cy="200413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0071461" y="3735163"/>
                <a:ext cx="654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106</a:t>
                </a:r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77940" y="4044319"/>
                <a:ext cx="6549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102</a:t>
                </a:r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0136777" y="4373462"/>
                <a:ext cx="5983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104</a:t>
                </a:r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37061" y="4670744"/>
                <a:ext cx="6549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107</a:t>
                </a:r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982200" y="5004521"/>
                <a:ext cx="6549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106</a:t>
                </a:r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586820" y="5339186"/>
                <a:ext cx="6549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107</a:t>
                </a:r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6756760" y="3631767"/>
              <a:ext cx="4597040" cy="272094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328320" y="2905560"/>
              <a:ext cx="2929320" cy="64260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60" y="2892240"/>
                <a:ext cx="2953800" cy="6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0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8904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Backpatching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18903"/>
            <a:ext cx="11244943" cy="470262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en-US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Backpatching</a:t>
            </a:r>
            <a:r>
              <a:rPr lang="en-US" altLang="en-US" dirty="0" smtClean="0">
                <a:latin typeface="Candara" panose="020E0502030303020204" pitchFamily="34" charset="0"/>
              </a:rPr>
              <a:t> is used to generate code for boolean expressions and flow-of-control statements in one pass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en-US" dirty="0" smtClean="0">
                <a:latin typeface="Candara" panose="020E0502030303020204" pitchFamily="34" charset="0"/>
              </a:rPr>
              <a:t>In </a:t>
            </a:r>
            <a:r>
              <a:rPr lang="en-US" altLang="en-US" dirty="0" smtClean="0">
                <a:solidFill>
                  <a:srgbClr val="8BC145">
                    <a:lumMod val="75000"/>
                  </a:srgbClr>
                </a:solidFill>
                <a:latin typeface="Candara" panose="020E0502030303020204" pitchFamily="34" charset="0"/>
              </a:rPr>
              <a:t>Backpatching</a:t>
            </a:r>
            <a:r>
              <a:rPr lang="en-US" altLang="en-US" dirty="0" smtClean="0">
                <a:solidFill>
                  <a:prstClr val="black"/>
                </a:solidFill>
                <a:latin typeface="Candara" panose="020E0502030303020204" pitchFamily="34" charset="0"/>
              </a:rPr>
              <a:t>, list of jumps are passed as synthesized attributes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en-US" dirty="0" smtClean="0">
                <a:solidFill>
                  <a:prstClr val="black"/>
                </a:solidFill>
                <a:latin typeface="Candara" panose="020E0502030303020204" pitchFamily="34" charset="0"/>
              </a:rPr>
              <a:t>Specifically, when a jump is generated, the target of the jump label is left unspecified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en-US" dirty="0" smtClean="0">
                <a:solidFill>
                  <a:prstClr val="black"/>
                </a:solidFill>
                <a:latin typeface="Candara" panose="020E0502030303020204" pitchFamily="34" charset="0"/>
              </a:rPr>
              <a:t>Each such jump is put on a list of jumps whose labels are to be filled in when proper label can be determined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en-US" dirty="0" smtClean="0">
                <a:solidFill>
                  <a:prstClr val="black"/>
                </a:solidFill>
                <a:latin typeface="Candara" panose="020E0502030303020204" pitchFamily="34" charset="0"/>
              </a:rPr>
              <a:t>All of the jumps on a list have the same target label</a:t>
            </a:r>
            <a:endParaRPr lang="en-US" altLang="en-US" sz="3200" dirty="0" smtClean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 of CSE, BUET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8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27"/>
            <a:ext cx="10515600" cy="8904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Code Generation Using </a:t>
            </a:r>
            <a:r>
              <a:rPr lang="en-US" sz="5000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Backpatching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1"/>
            <a:ext cx="11244943" cy="570257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en-US" sz="2400" dirty="0" smtClean="0">
                <a:latin typeface="Candara" panose="020E0502030303020204" pitchFamily="34" charset="0"/>
              </a:rPr>
              <a:t>Two synthesized attributes for boolean expression </a:t>
            </a:r>
            <a:r>
              <a:rPr lang="en-US" altLang="en-US" sz="2400" i="1" dirty="0" smtClean="0">
                <a:latin typeface="Candara" panose="020E0502030303020204" pitchFamily="34" charset="0"/>
              </a:rPr>
              <a:t>B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en-US" sz="2200" i="1" dirty="0" smtClean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</a:rPr>
              <a:t>B. truelist</a:t>
            </a:r>
            <a:r>
              <a:rPr lang="en-US" altLang="en-US" sz="2200" i="1" dirty="0" smtClean="0">
                <a:latin typeface="Candara" panose="020E0502030303020204" pitchFamily="34" charset="0"/>
              </a:rPr>
              <a:t> – </a:t>
            </a:r>
            <a:r>
              <a:rPr lang="en-US" altLang="en-US" sz="2200" dirty="0" smtClean="0">
                <a:latin typeface="Candara" panose="020E0502030303020204" pitchFamily="34" charset="0"/>
              </a:rPr>
              <a:t>a list of jumps or conditional jumps</a:t>
            </a:r>
            <a:r>
              <a:rPr lang="en-US" altLang="en-US" sz="2200" i="1" dirty="0" smtClean="0">
                <a:latin typeface="Candara" panose="020E0502030303020204" pitchFamily="34" charset="0"/>
              </a:rPr>
              <a:t> </a:t>
            </a:r>
            <a:r>
              <a:rPr lang="en-US" altLang="en-US" sz="2200" dirty="0" smtClean="0">
                <a:latin typeface="Candara" panose="020E0502030303020204" pitchFamily="34" charset="0"/>
              </a:rPr>
              <a:t>into which we must insert the label to which control goes if </a:t>
            </a:r>
            <a:r>
              <a:rPr lang="en-US" altLang="en-US" sz="2200" i="1" dirty="0" smtClean="0">
                <a:latin typeface="Candara" panose="020E0502030303020204" pitchFamily="34" charset="0"/>
              </a:rPr>
              <a:t>B</a:t>
            </a:r>
            <a:r>
              <a:rPr lang="en-US" altLang="en-US" sz="2200" dirty="0" smtClean="0">
                <a:latin typeface="Candara" panose="020E0502030303020204" pitchFamily="34" charset="0"/>
              </a:rPr>
              <a:t> is true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en-US" sz="2200" i="1" dirty="0">
                <a:solidFill>
                  <a:srgbClr val="FF0000"/>
                </a:solidFill>
                <a:latin typeface="Candara" panose="020E0502030303020204" pitchFamily="34" charset="0"/>
              </a:rPr>
              <a:t>B. </a:t>
            </a:r>
            <a:r>
              <a:rPr lang="en-US" altLang="en-US" sz="2200" i="1" dirty="0" smtClean="0">
                <a:solidFill>
                  <a:srgbClr val="FF0000"/>
                </a:solidFill>
                <a:latin typeface="Candara" panose="020E0502030303020204" pitchFamily="34" charset="0"/>
              </a:rPr>
              <a:t>falselist</a:t>
            </a:r>
            <a:r>
              <a:rPr lang="en-US" altLang="en-US" sz="2200" i="1" dirty="0" smtClean="0">
                <a:latin typeface="Candara" panose="020E0502030303020204" pitchFamily="34" charset="0"/>
              </a:rPr>
              <a:t> </a:t>
            </a:r>
            <a:r>
              <a:rPr lang="en-US" altLang="en-US" sz="2200" i="1" dirty="0">
                <a:latin typeface="Candara" panose="020E0502030303020204" pitchFamily="34" charset="0"/>
              </a:rPr>
              <a:t>– </a:t>
            </a:r>
            <a:r>
              <a:rPr lang="en-US" altLang="en-US" sz="2200" dirty="0">
                <a:latin typeface="Candara" panose="020E0502030303020204" pitchFamily="34" charset="0"/>
              </a:rPr>
              <a:t>a list </a:t>
            </a:r>
            <a:r>
              <a:rPr lang="en-US" altLang="en-US" sz="2200" dirty="0" smtClean="0">
                <a:latin typeface="Candara" panose="020E0502030303020204" pitchFamily="34" charset="0"/>
              </a:rPr>
              <a:t>of jumps </a:t>
            </a:r>
            <a:r>
              <a:rPr lang="en-US" altLang="en-US" sz="2200" dirty="0">
                <a:latin typeface="Candara" panose="020E0502030303020204" pitchFamily="34" charset="0"/>
              </a:rPr>
              <a:t>or conditional </a:t>
            </a:r>
            <a:r>
              <a:rPr lang="en-US" altLang="en-US" sz="2200" dirty="0" smtClean="0">
                <a:latin typeface="Candara" panose="020E0502030303020204" pitchFamily="34" charset="0"/>
              </a:rPr>
              <a:t>jumps</a:t>
            </a:r>
            <a:r>
              <a:rPr lang="en-US" altLang="en-US" sz="2200" i="1" dirty="0" smtClean="0">
                <a:latin typeface="Candara" panose="020E0502030303020204" pitchFamily="34" charset="0"/>
              </a:rPr>
              <a:t> </a:t>
            </a:r>
            <a:r>
              <a:rPr lang="en-US" altLang="en-US" sz="2200" dirty="0">
                <a:latin typeface="Candara" panose="020E0502030303020204" pitchFamily="34" charset="0"/>
              </a:rPr>
              <a:t>into which we must insert the label to which control goes if </a:t>
            </a:r>
            <a:r>
              <a:rPr lang="en-US" altLang="en-US" sz="2200" i="1" dirty="0">
                <a:latin typeface="Candara" panose="020E0502030303020204" pitchFamily="34" charset="0"/>
              </a:rPr>
              <a:t>B</a:t>
            </a:r>
            <a:r>
              <a:rPr lang="en-US" altLang="en-US" sz="2200" dirty="0">
                <a:latin typeface="Candara" panose="020E0502030303020204" pitchFamily="34" charset="0"/>
              </a:rPr>
              <a:t> is </a:t>
            </a:r>
            <a:r>
              <a:rPr lang="en-US" altLang="en-US" sz="2200" dirty="0" smtClean="0">
                <a:latin typeface="Candara" panose="020E0502030303020204" pitchFamily="34" charset="0"/>
              </a:rPr>
              <a:t>false</a:t>
            </a:r>
            <a:endParaRPr lang="en-US" altLang="en-US" sz="2200" i="1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en-US" sz="2400" dirty="0" smtClean="0">
                <a:latin typeface="Candara" panose="020E0502030303020204" pitchFamily="34" charset="0"/>
              </a:rPr>
              <a:t>A </a:t>
            </a:r>
            <a:r>
              <a:rPr lang="en-US" altLang="en-US" sz="2400" dirty="0">
                <a:latin typeface="Candara" panose="020E0502030303020204" pitchFamily="34" charset="0"/>
              </a:rPr>
              <a:t>synthesized </a:t>
            </a:r>
            <a:r>
              <a:rPr lang="en-US" altLang="en-US" sz="2400" dirty="0" smtClean="0">
                <a:latin typeface="Candara" panose="020E0502030303020204" pitchFamily="34" charset="0"/>
              </a:rPr>
              <a:t>attribute </a:t>
            </a:r>
            <a:r>
              <a:rPr lang="en-US" altLang="en-US" sz="2400" dirty="0">
                <a:latin typeface="Candara" panose="020E0502030303020204" pitchFamily="34" charset="0"/>
              </a:rPr>
              <a:t>for </a:t>
            </a:r>
            <a:r>
              <a:rPr lang="en-US" altLang="en-US" sz="2400" dirty="0" smtClean="0">
                <a:latin typeface="Candara" panose="020E0502030303020204" pitchFamily="34" charset="0"/>
              </a:rPr>
              <a:t>statement </a:t>
            </a:r>
            <a:r>
              <a:rPr lang="en-US" altLang="en-US" sz="2400" i="1" dirty="0" smtClean="0">
                <a:latin typeface="Candara" panose="020E0502030303020204" pitchFamily="34" charset="0"/>
              </a:rPr>
              <a:t>S		</a:t>
            </a:r>
            <a:endParaRPr lang="en-US" altLang="en-US" sz="2400" i="1" dirty="0">
              <a:latin typeface="Candara" panose="020E050203030302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n-US" sz="2200" i="1" dirty="0" smtClean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S. </a:t>
            </a:r>
            <a:r>
              <a:rPr lang="en-US" altLang="en-US" sz="2200" i="1" dirty="0" err="1" smtClean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nextlist</a:t>
            </a:r>
            <a:r>
              <a:rPr lang="en-US" altLang="en-US" sz="2200" i="1" dirty="0" smtClean="0">
                <a:latin typeface="Candara" panose="020E0502030303020204" pitchFamily="34" charset="0"/>
              </a:rPr>
              <a:t> </a:t>
            </a:r>
            <a:r>
              <a:rPr lang="en-US" altLang="en-US" sz="2200" i="1" dirty="0">
                <a:latin typeface="Candara" panose="020E0502030303020204" pitchFamily="34" charset="0"/>
              </a:rPr>
              <a:t>– </a:t>
            </a:r>
            <a:r>
              <a:rPr lang="en-US" altLang="en-US" sz="2200" dirty="0">
                <a:latin typeface="Candara" panose="020E0502030303020204" pitchFamily="34" charset="0"/>
              </a:rPr>
              <a:t>a list </a:t>
            </a:r>
            <a:r>
              <a:rPr lang="en-US" altLang="en-US" sz="2200" dirty="0" smtClean="0">
                <a:latin typeface="Candara" panose="020E0502030303020204" pitchFamily="34" charset="0"/>
              </a:rPr>
              <a:t>of jumps to the instruction immediately following the code for </a:t>
            </a:r>
            <a:r>
              <a:rPr lang="en-US" altLang="en-US" sz="2200" i="1" dirty="0" smtClean="0">
                <a:latin typeface="Candara" panose="020E0502030303020204" pitchFamily="34" charset="0"/>
              </a:rPr>
              <a:t>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400" dirty="0" smtClean="0">
                <a:latin typeface="Candara" panose="020E0502030303020204" pitchFamily="34" charset="0"/>
              </a:rPr>
              <a:t>Three functions</a:t>
            </a:r>
          </a:p>
          <a:p>
            <a:pPr marL="685800" lvl="2">
              <a:lnSpc>
                <a:spcPct val="100000"/>
              </a:lnSpc>
              <a:spcBef>
                <a:spcPts val="300"/>
              </a:spcBef>
            </a:pPr>
            <a:r>
              <a:rPr lang="en-US" altLang="en-US" sz="2200" i="1" dirty="0" err="1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m</a:t>
            </a:r>
            <a:r>
              <a:rPr lang="en-US" altLang="en-US" sz="2200" i="1" dirty="0" err="1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akelist</a:t>
            </a:r>
            <a:r>
              <a:rPr lang="en-US" altLang="en-US" sz="2200" i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(</a:t>
            </a:r>
            <a:r>
              <a:rPr lang="en-US" altLang="en-US" sz="2200" i="1" dirty="0" err="1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i</a:t>
            </a:r>
            <a:r>
              <a:rPr lang="en-US" altLang="en-US" sz="2200" i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)</a:t>
            </a:r>
            <a:r>
              <a:rPr lang="en-US" altLang="en-US" sz="2200" i="1" dirty="0" smtClean="0">
                <a:latin typeface="Candara" panose="020E0502030303020204" pitchFamily="34" charset="0"/>
              </a:rPr>
              <a:t> </a:t>
            </a:r>
            <a:r>
              <a:rPr lang="en-US" altLang="en-US" sz="2200" i="1" dirty="0">
                <a:latin typeface="Candara" panose="020E0502030303020204" pitchFamily="34" charset="0"/>
              </a:rPr>
              <a:t>– </a:t>
            </a:r>
            <a:r>
              <a:rPr lang="en-US" altLang="en-US" sz="2200" dirty="0" smtClean="0">
                <a:latin typeface="Candara" panose="020E0502030303020204" pitchFamily="34" charset="0"/>
              </a:rPr>
              <a:t>creates a new list containing only I, an index into the array of instructions. Returns a pointer to the newly created array</a:t>
            </a:r>
          </a:p>
          <a:p>
            <a:pPr marL="685800" lvl="2">
              <a:lnSpc>
                <a:spcPct val="100000"/>
              </a:lnSpc>
              <a:spcBef>
                <a:spcPts val="300"/>
              </a:spcBef>
            </a:pPr>
            <a:r>
              <a:rPr lang="en-US" altLang="en-US" sz="2200" i="1" dirty="0" smtClean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merge(p1, p2) </a:t>
            </a:r>
            <a:r>
              <a:rPr lang="en-US" altLang="en-US" sz="2200" i="1" dirty="0">
                <a:latin typeface="Candara" panose="020E0502030303020204" pitchFamily="34" charset="0"/>
              </a:rPr>
              <a:t>– </a:t>
            </a:r>
            <a:r>
              <a:rPr lang="en-US" altLang="en-US" sz="2200" dirty="0" smtClean="0">
                <a:latin typeface="Candara" panose="020E0502030303020204" pitchFamily="34" charset="0"/>
              </a:rPr>
              <a:t>concatenates the lists pointed to by </a:t>
            </a:r>
            <a:r>
              <a:rPr lang="en-US" altLang="en-US" sz="2200" i="1" dirty="0" smtClean="0">
                <a:latin typeface="Candara" panose="020E0502030303020204" pitchFamily="34" charset="0"/>
              </a:rPr>
              <a:t>p1</a:t>
            </a:r>
            <a:r>
              <a:rPr lang="en-US" altLang="en-US" sz="2200" dirty="0" smtClean="0">
                <a:latin typeface="Candara" panose="020E0502030303020204" pitchFamily="34" charset="0"/>
              </a:rPr>
              <a:t> and </a:t>
            </a:r>
            <a:r>
              <a:rPr lang="en-US" altLang="en-US" sz="2200" i="1" dirty="0" smtClean="0">
                <a:latin typeface="Candara" panose="020E0502030303020204" pitchFamily="34" charset="0"/>
              </a:rPr>
              <a:t>p2</a:t>
            </a:r>
            <a:r>
              <a:rPr lang="en-US" altLang="en-US" sz="2200" dirty="0" smtClean="0">
                <a:latin typeface="Candara" panose="020E0502030303020204" pitchFamily="34" charset="0"/>
              </a:rPr>
              <a:t>, and returns a pointer to the concatenated list</a:t>
            </a:r>
          </a:p>
          <a:p>
            <a:pPr marL="685800" lvl="2">
              <a:lnSpc>
                <a:spcPct val="100000"/>
              </a:lnSpc>
              <a:spcBef>
                <a:spcPts val="300"/>
              </a:spcBef>
            </a:pPr>
            <a:r>
              <a:rPr lang="en-US" altLang="en-US" sz="2200" i="1" dirty="0" err="1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backpatch</a:t>
            </a:r>
            <a:r>
              <a:rPr lang="en-US" altLang="en-US" sz="2200" i="1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(p, </a:t>
            </a:r>
            <a:r>
              <a:rPr lang="en-US" altLang="en-US" sz="2200" i="1" dirty="0" err="1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i</a:t>
            </a:r>
            <a:r>
              <a:rPr lang="en-US" altLang="en-US" sz="2200" i="1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)</a:t>
            </a:r>
            <a:r>
              <a:rPr lang="en-US" altLang="en-US" sz="2200" i="1" dirty="0">
                <a:latin typeface="Candara" panose="020E0502030303020204" pitchFamily="34" charset="0"/>
              </a:rPr>
              <a:t> – </a:t>
            </a:r>
            <a:r>
              <a:rPr lang="en-US" altLang="en-US" sz="2200" dirty="0" smtClean="0">
                <a:latin typeface="Candara" panose="020E0502030303020204" pitchFamily="34" charset="0"/>
              </a:rPr>
              <a:t>inserts </a:t>
            </a:r>
            <a:r>
              <a:rPr lang="en-US" altLang="en-US" sz="2200" i="1" dirty="0" err="1" smtClean="0">
                <a:latin typeface="Candara" panose="020E0502030303020204" pitchFamily="34" charset="0"/>
              </a:rPr>
              <a:t>i</a:t>
            </a:r>
            <a:r>
              <a:rPr lang="en-US" altLang="en-US" sz="2200" dirty="0" smtClean="0">
                <a:latin typeface="Candara" panose="020E0502030303020204" pitchFamily="34" charset="0"/>
              </a:rPr>
              <a:t> as the target label for each of the instructions on the list pointed to by </a:t>
            </a:r>
            <a:r>
              <a:rPr lang="en-US" altLang="en-US" sz="2200" i="1" dirty="0" smtClean="0">
                <a:latin typeface="Candara" panose="020E0502030303020204" pitchFamily="34" charset="0"/>
              </a:rPr>
              <a:t>p</a:t>
            </a:r>
            <a:endParaRPr lang="en-US" altLang="en-US" sz="2200" i="1" dirty="0">
              <a:latin typeface="Candara" panose="020E0502030303020204" pitchFamily="34" charset="0"/>
            </a:endParaRPr>
          </a:p>
          <a:p>
            <a:pPr marL="685800" lvl="2">
              <a:lnSpc>
                <a:spcPct val="100000"/>
              </a:lnSpc>
              <a:spcBef>
                <a:spcPts val="600"/>
              </a:spcBef>
            </a:pPr>
            <a:endParaRPr lang="en-US" altLang="en-US" sz="2400" dirty="0">
              <a:latin typeface="Candara" panose="020E0502030303020204" pitchFamily="34" charset="0"/>
            </a:endParaRPr>
          </a:p>
          <a:p>
            <a:pPr marL="685800" lvl="2">
              <a:lnSpc>
                <a:spcPct val="100000"/>
              </a:lnSpc>
              <a:spcBef>
                <a:spcPts val="600"/>
              </a:spcBef>
            </a:pPr>
            <a:endParaRPr lang="en-US" altLang="en-US" sz="2400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en-US" sz="2400" i="1" dirty="0">
              <a:latin typeface="Candara" panose="020E0502030303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en-US" sz="2400" i="1" dirty="0">
              <a:latin typeface="Candara" panose="020E050203030302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endParaRPr lang="en-US" altLang="en-US" i="1" dirty="0" smtClean="0"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611187" y="6434410"/>
            <a:ext cx="2013857" cy="365125"/>
          </a:xfrm>
        </p:spPr>
        <p:txBody>
          <a:bodyPr/>
          <a:lstStyle/>
          <a:p>
            <a:r>
              <a:rPr lang="en-US" dirty="0" err="1"/>
              <a:t>Dept</a:t>
            </a:r>
            <a:r>
              <a:rPr lang="en-US" dirty="0"/>
              <a:t> of CSE, BUET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8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262"/>
            <a:ext cx="10515600" cy="8904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Candara" panose="020E0502030303020204" pitchFamily="34" charset="0"/>
              </a:rPr>
              <a:t>Backpatching for Boolean Expression</a:t>
            </a:r>
            <a:endParaRPr lang="en-US" dirty="0">
              <a:solidFill>
                <a:schemeClr val="tx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0341" y="6468338"/>
            <a:ext cx="2013857" cy="365125"/>
          </a:xfrm>
        </p:spPr>
        <p:txBody>
          <a:bodyPr/>
          <a:lstStyle/>
          <a:p>
            <a:r>
              <a:rPr lang="en-US" dirty="0" err="1"/>
              <a:t>Dept</a:t>
            </a:r>
            <a:r>
              <a:rPr lang="en-US" dirty="0"/>
              <a:t> of CSE, BUET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99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3345" y="1134292"/>
            <a:ext cx="7045367" cy="5188134"/>
            <a:chOff x="296227" y="1134292"/>
            <a:chExt cx="7045367" cy="5188134"/>
          </a:xfrm>
        </p:grpSpPr>
        <p:grpSp>
          <p:nvGrpSpPr>
            <p:cNvPr id="10" name="Group 9"/>
            <p:cNvGrpSpPr/>
            <p:nvPr/>
          </p:nvGrpSpPr>
          <p:grpSpPr>
            <a:xfrm>
              <a:off x="296227" y="2110467"/>
              <a:ext cx="6162807" cy="819150"/>
              <a:chOff x="154849" y="1209131"/>
              <a:chExt cx="6162807" cy="81915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849" y="1209131"/>
                <a:ext cx="1765390" cy="28474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9981" y="1209131"/>
                <a:ext cx="4257675" cy="81915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296227" y="1134292"/>
              <a:ext cx="4944696" cy="619125"/>
              <a:chOff x="419100" y="3028406"/>
              <a:chExt cx="4944696" cy="61912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100" y="3028406"/>
                <a:ext cx="838200" cy="3048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25296" y="3028406"/>
                <a:ext cx="3238500" cy="619125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296227" y="3195227"/>
              <a:ext cx="6210432" cy="1343025"/>
              <a:chOff x="296227" y="3666931"/>
              <a:chExt cx="6210432" cy="1343025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227" y="3666931"/>
                <a:ext cx="1724025" cy="2667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1359" y="3666931"/>
                <a:ext cx="4305300" cy="1343025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296227" y="5409386"/>
              <a:ext cx="7045367" cy="913040"/>
              <a:chOff x="366167" y="5762085"/>
              <a:chExt cx="7045367" cy="91304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167" y="5762085"/>
                <a:ext cx="1695450" cy="32385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01359" y="5827400"/>
                <a:ext cx="5210175" cy="847725"/>
              </a:xfrm>
              <a:prstGeom prst="rect">
                <a:avLst/>
              </a:prstGeom>
            </p:spPr>
          </p:pic>
        </p:grp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9485" y="5673362"/>
            <a:ext cx="4267200" cy="552450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</p:pic>
      <p:sp>
        <p:nvSpPr>
          <p:cNvPr id="24" name="Right Arrow 23"/>
          <p:cNvSpPr/>
          <p:nvPr/>
        </p:nvSpPr>
        <p:spPr>
          <a:xfrm>
            <a:off x="7154693" y="5690645"/>
            <a:ext cx="561031" cy="4097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9485" y="5025117"/>
            <a:ext cx="3495675" cy="5334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  <a:prstDash val="dash"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3560" y="3607253"/>
            <a:ext cx="4124325" cy="304800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03560" y="3963715"/>
            <a:ext cx="2447925" cy="27622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</p:pic>
      <p:sp>
        <p:nvSpPr>
          <p:cNvPr id="28" name="Right Arrow 27"/>
          <p:cNvSpPr/>
          <p:nvPr/>
        </p:nvSpPr>
        <p:spPr>
          <a:xfrm>
            <a:off x="7154693" y="3658326"/>
            <a:ext cx="561031" cy="4097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10504" y="3170553"/>
            <a:ext cx="1905000" cy="3429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8043" y="3196679"/>
            <a:ext cx="3067050" cy="31432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6397625"/>
            <a:ext cx="790575" cy="3238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32" name="Right Arrow 31"/>
          <p:cNvSpPr/>
          <p:nvPr/>
        </p:nvSpPr>
        <p:spPr>
          <a:xfrm>
            <a:off x="7154693" y="6354695"/>
            <a:ext cx="561031" cy="4097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9485" y="6408012"/>
            <a:ext cx="1952625" cy="33337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35" name="Right Arrow 34"/>
          <p:cNvSpPr/>
          <p:nvPr/>
        </p:nvSpPr>
        <p:spPr>
          <a:xfrm>
            <a:off x="7154693" y="2110467"/>
            <a:ext cx="561031" cy="4097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8043" y="2215152"/>
            <a:ext cx="4257675" cy="3048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8043" y="1840299"/>
            <a:ext cx="3019425" cy="27622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  <p:sp>
        <p:nvSpPr>
          <p:cNvPr id="39" name="Right Arrow 38"/>
          <p:cNvSpPr/>
          <p:nvPr/>
        </p:nvSpPr>
        <p:spPr>
          <a:xfrm>
            <a:off x="7170300" y="1128373"/>
            <a:ext cx="561031" cy="4097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39989" y="1215708"/>
            <a:ext cx="2314575" cy="29527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</p:pic>
      <p:sp>
        <p:nvSpPr>
          <p:cNvPr id="41" name="TextBox 40"/>
          <p:cNvSpPr txBox="1"/>
          <p:nvPr/>
        </p:nvSpPr>
        <p:spPr>
          <a:xfrm>
            <a:off x="61093" y="1064621"/>
            <a:ext cx="3046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300" i="1" dirty="0" smtClean="0"/>
              <a:t>L</a:t>
            </a:r>
            <a:endParaRPr lang="en-US" sz="2300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2" name="Ink 41"/>
              <p14:cNvContentPartPr/>
              <p14:nvPr/>
            </p14:nvContentPartPr>
            <p14:xfrm>
              <a:off x="3026520" y="1774080"/>
              <a:ext cx="4051440" cy="444528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16800" y="1762560"/>
                <a:ext cx="4074120" cy="446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797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5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14942</TotalTime>
  <Words>4651</Words>
  <Application>Microsoft Office PowerPoint</Application>
  <PresentationFormat>Widescreen</PresentationFormat>
  <Paragraphs>1052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6" baseType="lpstr">
      <vt:lpstr>Andalus</vt:lpstr>
      <vt:lpstr>Arial</vt:lpstr>
      <vt:lpstr>Bell MT</vt:lpstr>
      <vt:lpstr>Calibri</vt:lpstr>
      <vt:lpstr>Calibri Light</vt:lpstr>
      <vt:lpstr>Cambria Math</vt:lpstr>
      <vt:lpstr>Candara</vt:lpstr>
      <vt:lpstr>Courier New</vt:lpstr>
      <vt:lpstr>Times New Roman</vt:lpstr>
      <vt:lpstr>Wingdings</vt:lpstr>
      <vt:lpstr>Office Theme</vt:lpstr>
      <vt:lpstr>Intermediate Code Generation</vt:lpstr>
      <vt:lpstr>Intermediate Representation</vt:lpstr>
      <vt:lpstr>Intermediate Representation</vt:lpstr>
      <vt:lpstr>Why Need IR?</vt:lpstr>
      <vt:lpstr>Why Need IR?</vt:lpstr>
      <vt:lpstr>The LLVM Project https://www.llvm.org/</vt:lpstr>
      <vt:lpstr>Designing Good IR?</vt:lpstr>
      <vt:lpstr>High and Low Level IRs</vt:lpstr>
      <vt:lpstr>Variants of Syntax Trees</vt:lpstr>
      <vt:lpstr>Directed Acyclic Graphs (DAG)</vt:lpstr>
      <vt:lpstr>Directed Acyclic Graphs (DAG)</vt:lpstr>
      <vt:lpstr>Directed Acyclic Graphs (DAG)</vt:lpstr>
      <vt:lpstr>Directed Acyclic Graphs (DAG)</vt:lpstr>
      <vt:lpstr>SDD for constructing DAG</vt:lpstr>
      <vt:lpstr>SDD for constructing DAG</vt:lpstr>
      <vt:lpstr>Value Number Method</vt:lpstr>
      <vt:lpstr>Value Number Method</vt:lpstr>
      <vt:lpstr>Value Number Method</vt:lpstr>
      <vt:lpstr>Value Number Method</vt:lpstr>
      <vt:lpstr>Three Address Code</vt:lpstr>
      <vt:lpstr>Three Address Code</vt:lpstr>
      <vt:lpstr>Three Address Code</vt:lpstr>
      <vt:lpstr>Address</vt:lpstr>
      <vt:lpstr>Instructions</vt:lpstr>
      <vt:lpstr>Instructions</vt:lpstr>
      <vt:lpstr>Instructions</vt:lpstr>
      <vt:lpstr>Instructions</vt:lpstr>
      <vt:lpstr>Representing Three Address Code </vt:lpstr>
      <vt:lpstr>Quadruples</vt:lpstr>
      <vt:lpstr>Quadruples</vt:lpstr>
      <vt:lpstr>Triples</vt:lpstr>
      <vt:lpstr>Triples</vt:lpstr>
      <vt:lpstr>Indirect Triples</vt:lpstr>
      <vt:lpstr>Static Single Assignment Form (SSA)</vt:lpstr>
      <vt:lpstr>Types and Declarations</vt:lpstr>
      <vt:lpstr>Type Expressions</vt:lpstr>
      <vt:lpstr>Definition of Type Expressions</vt:lpstr>
      <vt:lpstr>Type Equivalence</vt:lpstr>
      <vt:lpstr>Storage Layout for Local Names</vt:lpstr>
      <vt:lpstr>Storage Layout for Local Names (2)</vt:lpstr>
      <vt:lpstr>Computing Types and Their Widths</vt:lpstr>
      <vt:lpstr>Computing Types and Their Widths</vt:lpstr>
      <vt:lpstr>Computing Types and Their Widths</vt:lpstr>
      <vt:lpstr>Computing Relative Addresses</vt:lpstr>
      <vt:lpstr>Fields in Records and Classes</vt:lpstr>
      <vt:lpstr>Three Address Code Generation</vt:lpstr>
      <vt:lpstr>An Example</vt:lpstr>
      <vt:lpstr>Translation of Expressions</vt:lpstr>
      <vt:lpstr>Translation of Expressions</vt:lpstr>
      <vt:lpstr>Translation of Expressions</vt:lpstr>
      <vt:lpstr>Translation of Expressions</vt:lpstr>
      <vt:lpstr>Translation of Expressions</vt:lpstr>
      <vt:lpstr>Translation of Expressions</vt:lpstr>
      <vt:lpstr>Translation of Expressions</vt:lpstr>
      <vt:lpstr>Incremental Translation</vt:lpstr>
      <vt:lpstr>Addressing Array Element</vt:lpstr>
      <vt:lpstr>Translation of Array References</vt:lpstr>
      <vt:lpstr>Translation of Array References (2)</vt:lpstr>
      <vt:lpstr>Translation of Array References (2)</vt:lpstr>
      <vt:lpstr>Control Flow</vt:lpstr>
      <vt:lpstr>Boolean Expression</vt:lpstr>
      <vt:lpstr>Boolean Expression</vt:lpstr>
      <vt:lpstr>Short Circuit Code</vt:lpstr>
      <vt:lpstr>Short Circuit Code</vt:lpstr>
      <vt:lpstr>Flow of Control Statements</vt:lpstr>
      <vt:lpstr>Flow of Control Statements</vt:lpstr>
      <vt:lpstr>Flow of Control Statements</vt:lpstr>
      <vt:lpstr>Flow of Control Statements</vt:lpstr>
      <vt:lpstr>Flow of Control Statements</vt:lpstr>
      <vt:lpstr>Flow of Control Statements</vt:lpstr>
      <vt:lpstr>Flow of Control Statements</vt:lpstr>
      <vt:lpstr>Flow of Control Statements</vt:lpstr>
      <vt:lpstr>Flow of Control Statements</vt:lpstr>
      <vt:lpstr>Flow of Control Statements</vt:lpstr>
      <vt:lpstr>Flow of Control Statements</vt:lpstr>
      <vt:lpstr>Translation of Boolean Expression</vt:lpstr>
      <vt:lpstr>Translation of Boolean Expression</vt:lpstr>
      <vt:lpstr>Translation of Boolean Expression</vt:lpstr>
      <vt:lpstr>Translation of Boolean Expression</vt:lpstr>
      <vt:lpstr>Translation of Boolean Expression</vt:lpstr>
      <vt:lpstr>Translation of Boolean Expression</vt:lpstr>
      <vt:lpstr>Translation of Boolean Expression</vt:lpstr>
      <vt:lpstr>Translation of Boolean Expression</vt:lpstr>
      <vt:lpstr>Translation of Boolean Expression</vt:lpstr>
      <vt:lpstr>Translation of Boolean Expression</vt:lpstr>
      <vt:lpstr>PowerPoint Presentation</vt:lpstr>
      <vt:lpstr>PowerPoint Presentation</vt:lpstr>
      <vt:lpstr>SDD for Generating Three Address Code for Flow-of-Control Statements</vt:lpstr>
      <vt:lpstr>SDD for Generating Three Address Code for Booleans</vt:lpstr>
      <vt:lpstr>Avoiding Redundant Gotos</vt:lpstr>
      <vt:lpstr>Avoiding Redundant Gotos</vt:lpstr>
      <vt:lpstr>Avoiding Redundant Gotos</vt:lpstr>
      <vt:lpstr>Avoiding Redundant Gotos</vt:lpstr>
      <vt:lpstr>Boolean Values and Jumping Code</vt:lpstr>
      <vt:lpstr>Boolean Values and Jumping Code</vt:lpstr>
      <vt:lpstr>Backpatching</vt:lpstr>
      <vt:lpstr>Backpatching</vt:lpstr>
      <vt:lpstr>Code Generation Using Backpatching</vt:lpstr>
      <vt:lpstr>Backpatching for Boolean Expression</vt:lpstr>
      <vt:lpstr>Backpatching for Boolean Expression</vt:lpstr>
      <vt:lpstr>Backpatching for Boolean Expression</vt:lpstr>
      <vt:lpstr>Backpatching for Flow-of-Control Statements</vt:lpstr>
      <vt:lpstr>Backpatching for Flow-of-Control Statements</vt:lpstr>
      <vt:lpstr>Reference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Code Generation</dc:title>
  <dc:creator>TAMAL</dc:creator>
  <cp:lastModifiedBy>Microsoft account</cp:lastModifiedBy>
  <cp:revision>330</cp:revision>
  <dcterms:created xsi:type="dcterms:W3CDTF">2017-05-10T10:10:19Z</dcterms:created>
  <dcterms:modified xsi:type="dcterms:W3CDTF">2021-06-27T05:58:38Z</dcterms:modified>
</cp:coreProperties>
</file>